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7" r:id="rId3"/>
    <p:sldId id="272" r:id="rId4"/>
    <p:sldId id="273" r:id="rId5"/>
    <p:sldId id="262" r:id="rId6"/>
    <p:sldId id="263" r:id="rId7"/>
    <p:sldId id="280" r:id="rId8"/>
    <p:sldId id="281" r:id="rId9"/>
    <p:sldId id="266" r:id="rId10"/>
    <p:sldId id="267" r:id="rId11"/>
    <p:sldId id="268" r:id="rId12"/>
    <p:sldId id="269" r:id="rId13"/>
    <p:sldId id="274" r:id="rId14"/>
    <p:sldId id="275" r:id="rId15"/>
    <p:sldId id="270" r:id="rId16"/>
    <p:sldId id="271" r:id="rId17"/>
    <p:sldId id="282" r:id="rId18"/>
    <p:sldId id="283" r:id="rId19"/>
    <p:sldId id="264" r:id="rId20"/>
    <p:sldId id="265" r:id="rId21"/>
    <p:sldId id="260" r:id="rId22"/>
    <p:sldId id="261" r:id="rId23"/>
  </p:sldIdLst>
  <p:sldSz cx="6858000" cy="9144000" type="screen4x3"/>
  <p:notesSz cx="6858000" cy="931386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5569">
          <p15:clr>
            <a:srgbClr val="A4A3A4"/>
          </p15:clr>
        </p15:guide>
        <p15:guide id="2" pos="30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0099CC"/>
    <a:srgbClr val="0066FF"/>
    <a:srgbClr val="009999"/>
    <a:srgbClr val="6666FF"/>
    <a:srgbClr val="CC0099"/>
    <a:srgbClr val="FF33CC"/>
    <a:srgbClr val="FF00FF"/>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9" d="100"/>
          <a:sy n="49" d="100"/>
        </p:scale>
        <p:origin x="-893" y="-58"/>
      </p:cViewPr>
      <p:guideLst>
        <p:guide orient="horz" pos="5569"/>
        <p:guide pos="302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4" name="Google Shape;4;n"/>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6650277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46" name="Google Shape;46;p1: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1</a:t>
            </a:r>
            <a:endParaRPr/>
          </a:p>
        </p:txBody>
      </p:sp>
      <p:sp>
        <p:nvSpPr>
          <p:cNvPr id="47" name="Google Shape;47;p1: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48" name="Google Shape;48;p1: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49" name="Google Shape;49;p1: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0" name="Google Shape;50;p1: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2: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35" name="Google Shape;235;p12: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7</a:t>
            </a:r>
            <a:endParaRPr/>
          </a:p>
        </p:txBody>
      </p:sp>
      <p:sp>
        <p:nvSpPr>
          <p:cNvPr id="236" name="Google Shape;236;p12: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37" name="Google Shape;237;p12: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38" name="Google Shape;238;p12: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9" name="Google Shape;239;p12: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3: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54" name="Google Shape;254;p13: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2</a:t>
            </a:r>
            <a:endParaRPr/>
          </a:p>
        </p:txBody>
      </p:sp>
      <p:sp>
        <p:nvSpPr>
          <p:cNvPr id="255" name="Google Shape;255;p13: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56" name="Google Shape;256;p13: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57" name="Google Shape;257;p13: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8" name="Google Shape;258;p13: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14: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75" name="Google Shape;275;p14: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2</a:t>
            </a:r>
            <a:endParaRPr/>
          </a:p>
        </p:txBody>
      </p:sp>
      <p:sp>
        <p:nvSpPr>
          <p:cNvPr id="276" name="Google Shape;276;p14: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77" name="Google Shape;277;p14: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78" name="Google Shape;278;p14: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9" name="Google Shape;279;p14: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19: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96" name="Google Shape;396;p19: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2</a:t>
            </a:r>
            <a:endParaRPr/>
          </a:p>
        </p:txBody>
      </p:sp>
      <p:sp>
        <p:nvSpPr>
          <p:cNvPr id="397" name="Google Shape;397;p19: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98" name="Google Shape;398;p19: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99" name="Google Shape;399;p19: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00" name="Google Shape;400;p19: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20: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413" name="Google Shape;413;p20: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2</a:t>
            </a:r>
            <a:endParaRPr/>
          </a:p>
        </p:txBody>
      </p:sp>
      <p:sp>
        <p:nvSpPr>
          <p:cNvPr id="414" name="Google Shape;414;p20: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415" name="Google Shape;415;p20: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416" name="Google Shape;416;p20: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17" name="Google Shape;417;p20: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15: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96" name="Google Shape;296;p15: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6</a:t>
            </a:r>
            <a:endParaRPr/>
          </a:p>
        </p:txBody>
      </p:sp>
      <p:sp>
        <p:nvSpPr>
          <p:cNvPr id="297" name="Google Shape;297;p15: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98" name="Google Shape;298;p15: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99" name="Google Shape;299;p15: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0" name="Google Shape;300;p15: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6: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17" name="Google Shape;317;p16: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6</a:t>
            </a:r>
            <a:endParaRPr/>
          </a:p>
        </p:txBody>
      </p:sp>
      <p:sp>
        <p:nvSpPr>
          <p:cNvPr id="318" name="Google Shape;318;p16: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19" name="Google Shape;319;p16: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20" name="Google Shape;320;p16: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21" name="Google Shape;321;p16: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p27: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585" name="Google Shape;585;p27: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2</a:t>
            </a:r>
            <a:endParaRPr/>
          </a:p>
        </p:txBody>
      </p:sp>
      <p:sp>
        <p:nvSpPr>
          <p:cNvPr id="586" name="Google Shape;586;p27: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587" name="Google Shape;587;p27: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588" name="Google Shape;588;p27: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89" name="Google Shape;589;p27: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7"/>
        <p:cNvGrpSpPr/>
        <p:nvPr/>
      </p:nvGrpSpPr>
      <p:grpSpPr>
        <a:xfrm>
          <a:off x="0" y="0"/>
          <a:ext cx="0" cy="0"/>
          <a:chOff x="0" y="0"/>
          <a:chExt cx="0" cy="0"/>
        </a:xfrm>
      </p:grpSpPr>
      <p:sp>
        <p:nvSpPr>
          <p:cNvPr id="608" name="Google Shape;608;p28: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609" name="Google Shape;609;p28: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2</a:t>
            </a:r>
            <a:endParaRPr/>
          </a:p>
        </p:txBody>
      </p:sp>
      <p:sp>
        <p:nvSpPr>
          <p:cNvPr id="610" name="Google Shape;610;p28: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611" name="Google Shape;611;p28: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612" name="Google Shape;612;p28: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13" name="Google Shape;613;p28: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9: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82" name="Google Shape;182;p9: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6</a:t>
            </a:r>
            <a:endParaRPr/>
          </a:p>
        </p:txBody>
      </p:sp>
      <p:sp>
        <p:nvSpPr>
          <p:cNvPr id="183" name="Google Shape;183;p9: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84" name="Google Shape;184;p9: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85" name="Google Shape;185;p9: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6" name="Google Shape;186;p9: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61" name="Google Shape;61;p2: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1</a:t>
            </a:r>
            <a:endParaRPr/>
          </a:p>
        </p:txBody>
      </p:sp>
      <p:sp>
        <p:nvSpPr>
          <p:cNvPr id="62" name="Google Shape;62;p2: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63" name="Google Shape;63;p2: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64" name="Google Shape;64;p2: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5" name="Google Shape;65;p2: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0: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99" name="Google Shape;199;p10: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6</a:t>
            </a:r>
            <a:endParaRPr/>
          </a:p>
        </p:txBody>
      </p:sp>
      <p:sp>
        <p:nvSpPr>
          <p:cNvPr id="200" name="Google Shape;200;p10: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01" name="Google Shape;201;p10: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02" name="Google Shape;202;p10: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3" name="Google Shape;203;p10: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06" name="Google Shape;106;p5: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6</a:t>
            </a:r>
            <a:endParaRPr/>
          </a:p>
        </p:txBody>
      </p:sp>
      <p:sp>
        <p:nvSpPr>
          <p:cNvPr id="107" name="Google Shape;107;p5: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08" name="Google Shape;108;p5: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09" name="Google Shape;109;p5: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p5: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27" name="Google Shape;127;p6: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6</a:t>
            </a:r>
            <a:endParaRPr/>
          </a:p>
        </p:txBody>
      </p:sp>
      <p:sp>
        <p:nvSpPr>
          <p:cNvPr id="128" name="Google Shape;128;p6: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29" name="Google Shape;129;p6: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30" name="Google Shape;130;p6: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1" name="Google Shape;131;p6: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17: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38" name="Google Shape;338;p17: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12</a:t>
            </a:r>
            <a:endParaRPr/>
          </a:p>
        </p:txBody>
      </p:sp>
      <p:sp>
        <p:nvSpPr>
          <p:cNvPr id="339" name="Google Shape;339;p17: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40" name="Google Shape;340;p17: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41" name="Google Shape;341;p17: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2" name="Google Shape;342;p17: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18: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67" name="Google Shape;367;p18: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12</a:t>
            </a:r>
            <a:endParaRPr/>
          </a:p>
        </p:txBody>
      </p:sp>
      <p:sp>
        <p:nvSpPr>
          <p:cNvPr id="368" name="Google Shape;368;p18: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69" name="Google Shape;369;p18: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370" name="Google Shape;370;p18: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71" name="Google Shape;371;p18: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48" name="Google Shape;148;p7: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2</a:t>
            </a:r>
            <a:endParaRPr/>
          </a:p>
        </p:txBody>
      </p:sp>
      <p:sp>
        <p:nvSpPr>
          <p:cNvPr id="149" name="Google Shape;149;p7: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50" name="Google Shape;150;p7: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51" name="Google Shape;151;p7: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2" name="Google Shape;152;p7: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8: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65" name="Google Shape;165;p8: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2</a:t>
            </a:r>
            <a:endParaRPr/>
          </a:p>
        </p:txBody>
      </p:sp>
      <p:sp>
        <p:nvSpPr>
          <p:cNvPr id="166" name="Google Shape;166;p8: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67" name="Google Shape;167;p8: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168" name="Google Shape;168;p8: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9" name="Google Shape;169;p8: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25: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513" name="Google Shape;513;p25: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5</a:t>
            </a:r>
            <a:endParaRPr/>
          </a:p>
        </p:txBody>
      </p:sp>
      <p:sp>
        <p:nvSpPr>
          <p:cNvPr id="514" name="Google Shape;514;p25: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515" name="Google Shape;515;p25: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516" name="Google Shape;516;p25: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17" name="Google Shape;517;p25: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p26: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549" name="Google Shape;549;p26: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5</a:t>
            </a:r>
            <a:endParaRPr/>
          </a:p>
        </p:txBody>
      </p:sp>
      <p:sp>
        <p:nvSpPr>
          <p:cNvPr id="550" name="Google Shape;550;p26: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551" name="Google Shape;551;p26: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552" name="Google Shape;552;p26: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53" name="Google Shape;553;p26: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1:notes"/>
          <p:cNvSpPr/>
          <p:nvPr/>
        </p:nvSpPr>
        <p:spPr>
          <a:xfrm>
            <a:off x="3885792" y="0"/>
            <a:ext cx="2972208"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16" name="Google Shape;216;p11:notes"/>
          <p:cNvSpPr/>
          <p:nvPr/>
        </p:nvSpPr>
        <p:spPr>
          <a:xfrm>
            <a:off x="3885792" y="8852423"/>
            <a:ext cx="2972208" cy="461440"/>
          </a:xfrm>
          <a:prstGeom prst="rect">
            <a:avLst/>
          </a:prstGeom>
          <a:noFill/>
          <a:ln>
            <a:noFill/>
          </a:ln>
        </p:spPr>
        <p:txBody>
          <a:bodyPr spcFirstLastPara="1" wrap="square" lIns="90975" tIns="44691" rIns="90975" bIns="44691" anchor="b" anchorCtr="0">
            <a:noAutofit/>
          </a:bodyPr>
          <a:lstStyle/>
          <a:p>
            <a:pPr algn="r">
              <a:buSzPts val="1200"/>
            </a:pPr>
            <a:r>
              <a:rPr lang="en-US" sz="1200">
                <a:solidFill>
                  <a:schemeClr val="dk1"/>
                </a:solidFill>
                <a:latin typeface="Times New Roman"/>
                <a:ea typeface="Times New Roman"/>
                <a:cs typeface="Times New Roman"/>
                <a:sym typeface="Times New Roman"/>
              </a:rPr>
              <a:t>7</a:t>
            </a:r>
            <a:endParaRPr/>
          </a:p>
        </p:txBody>
      </p:sp>
      <p:sp>
        <p:nvSpPr>
          <p:cNvPr id="217" name="Google Shape;217;p11:notes"/>
          <p:cNvSpPr/>
          <p:nvPr/>
        </p:nvSpPr>
        <p:spPr>
          <a:xfrm>
            <a:off x="1" y="8852423"/>
            <a:ext cx="2972209" cy="461440"/>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18" name="Google Shape;218;p11:notes"/>
          <p:cNvSpPr/>
          <p:nvPr/>
        </p:nvSpPr>
        <p:spPr>
          <a:xfrm>
            <a:off x="1" y="0"/>
            <a:ext cx="2972209" cy="459866"/>
          </a:xfrm>
          <a:prstGeom prst="rect">
            <a:avLst/>
          </a:prstGeom>
          <a:noFill/>
          <a:ln>
            <a:noFill/>
          </a:ln>
        </p:spPr>
        <p:txBody>
          <a:bodyPr spcFirstLastPara="1" wrap="square" lIns="90656" tIns="45328" rIns="90656" bIns="45328" anchor="ctr" anchorCtr="0">
            <a:noAutofit/>
          </a:bodyPr>
          <a:lstStyle/>
          <a:p>
            <a:pPr>
              <a:buSzPts val="2400"/>
            </a:pPr>
            <a:endParaRPr sz="2400">
              <a:solidFill>
                <a:schemeClr val="dk1"/>
              </a:solidFill>
              <a:latin typeface="Times New Roman"/>
              <a:ea typeface="Times New Roman"/>
              <a:cs typeface="Times New Roman"/>
              <a:sym typeface="Times New Roman"/>
            </a:endParaRPr>
          </a:p>
        </p:txBody>
      </p:sp>
      <p:sp>
        <p:nvSpPr>
          <p:cNvPr id="219" name="Google Shape;219;p11:notes"/>
          <p:cNvSpPr>
            <a:spLocks noGrp="1" noRot="1" noChangeAspect="1"/>
          </p:cNvSpPr>
          <p:nvPr>
            <p:ph type="sldImg" idx="2"/>
          </p:nvPr>
        </p:nvSpPr>
        <p:spPr>
          <a:xfrm>
            <a:off x="2125663" y="703263"/>
            <a:ext cx="2608262"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0" name="Google Shape;220;p11:notes"/>
          <p:cNvSpPr txBox="1">
            <a:spLocks noGrp="1"/>
          </p:cNvSpPr>
          <p:nvPr>
            <p:ph type="body" idx="1"/>
          </p:nvPr>
        </p:nvSpPr>
        <p:spPr>
          <a:xfrm>
            <a:off x="915116" y="4386052"/>
            <a:ext cx="5027769" cy="4233288"/>
          </a:xfrm>
          <a:prstGeom prst="rect">
            <a:avLst/>
          </a:prstGeom>
          <a:noFill/>
          <a:ln>
            <a:noFill/>
          </a:ln>
        </p:spPr>
        <p:txBody>
          <a:bodyPr spcFirstLastPara="1" wrap="square" lIns="90975" tIns="44691" rIns="90975" bIns="44691" anchor="t" anchorCtr="0">
            <a:noAutofit/>
          </a:bodyPr>
          <a:lstStyle/>
          <a:p>
            <a:pPr marL="0" indent="0">
              <a:spcBef>
                <a:spcPts val="0"/>
              </a:spcBef>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8"/>
        <p:cNvGrpSpPr/>
        <p:nvPr/>
      </p:nvGrpSpPr>
      <p:grpSpPr>
        <a:xfrm>
          <a:off x="0" y="0"/>
          <a:ext cx="0" cy="0"/>
          <a:chOff x="0" y="0"/>
          <a:chExt cx="0" cy="0"/>
        </a:xfrm>
      </p:grpSpPr>
      <p:sp>
        <p:nvSpPr>
          <p:cNvPr id="39" name="Google Shape;39;p11"/>
          <p:cNvSpPr txBox="1">
            <a:spLocks noGrp="1"/>
          </p:cNvSpPr>
          <p:nvPr>
            <p:ph type="title"/>
          </p:nvPr>
        </p:nvSpPr>
        <p:spPr>
          <a:xfrm>
            <a:off x="514350" y="812800"/>
            <a:ext cx="5829300" cy="1524000"/>
          </a:xfrm>
          <a:prstGeom prst="rect">
            <a:avLst/>
          </a:prstGeom>
          <a:noFill/>
          <a:ln>
            <a:noFill/>
          </a:ln>
        </p:spPr>
        <p:txBody>
          <a:bodyPr spcFirstLastPara="1" wrap="square" lIns="90475" tIns="44450" rIns="90475" bIns="4445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0" name="Google Shape;40;p11"/>
          <p:cNvSpPr txBox="1">
            <a:spLocks noGrp="1"/>
          </p:cNvSpPr>
          <p:nvPr>
            <p:ph type="body" idx="1"/>
          </p:nvPr>
        </p:nvSpPr>
        <p:spPr>
          <a:xfrm rot="5400000">
            <a:off x="685800" y="2470150"/>
            <a:ext cx="5486400" cy="5829300"/>
          </a:xfrm>
          <a:prstGeom prst="rect">
            <a:avLst/>
          </a:prstGeom>
          <a:noFill/>
          <a:ln>
            <a:noFill/>
          </a:ln>
        </p:spPr>
        <p:txBody>
          <a:bodyPr spcFirstLastPara="1" wrap="square" lIns="90475" tIns="44450" rIns="90475" bIns="4445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1"/>
        <p:cNvGrpSpPr/>
        <p:nvPr/>
      </p:nvGrpSpPr>
      <p:grpSpPr>
        <a:xfrm>
          <a:off x="0" y="0"/>
          <a:ext cx="0" cy="0"/>
          <a:chOff x="0" y="0"/>
          <a:chExt cx="0" cy="0"/>
        </a:xfrm>
      </p:grpSpPr>
      <p:sp>
        <p:nvSpPr>
          <p:cNvPr id="42" name="Google Shape;42;p12"/>
          <p:cNvSpPr txBox="1">
            <a:spLocks noGrp="1"/>
          </p:cNvSpPr>
          <p:nvPr>
            <p:ph type="title"/>
          </p:nvPr>
        </p:nvSpPr>
        <p:spPr>
          <a:xfrm rot="5400000">
            <a:off x="1957387" y="3741738"/>
            <a:ext cx="7315200" cy="1457325"/>
          </a:xfrm>
          <a:prstGeom prst="rect">
            <a:avLst/>
          </a:prstGeom>
          <a:noFill/>
          <a:ln>
            <a:noFill/>
          </a:ln>
        </p:spPr>
        <p:txBody>
          <a:bodyPr spcFirstLastPara="1" wrap="square" lIns="90475" tIns="44450" rIns="90475" bIns="4445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3" name="Google Shape;43;p12"/>
          <p:cNvSpPr txBox="1">
            <a:spLocks noGrp="1"/>
          </p:cNvSpPr>
          <p:nvPr>
            <p:ph type="body" idx="1"/>
          </p:nvPr>
        </p:nvSpPr>
        <p:spPr>
          <a:xfrm rot="5400000">
            <a:off x="-1033463" y="2360613"/>
            <a:ext cx="7315200" cy="4219575"/>
          </a:xfrm>
          <a:prstGeom prst="rect">
            <a:avLst/>
          </a:prstGeom>
          <a:noFill/>
          <a:ln>
            <a:noFill/>
          </a:ln>
        </p:spPr>
        <p:txBody>
          <a:bodyPr spcFirstLastPara="1" wrap="square" lIns="90475" tIns="44450" rIns="90475" bIns="4445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857250" y="1497013"/>
            <a:ext cx="5143500" cy="3182937"/>
          </a:xfrm>
          <a:prstGeom prst="rect">
            <a:avLst/>
          </a:prstGeom>
          <a:noFill/>
          <a:ln>
            <a:noFill/>
          </a:ln>
        </p:spPr>
        <p:txBody>
          <a:bodyPr spcFirstLastPara="1" wrap="square" lIns="90475" tIns="44450" rIns="90475" bIns="44450" anchor="b" anchorCtr="0"/>
          <a:lstStyle>
            <a:lvl1pPr lvl="0" algn="ctr">
              <a:lnSpc>
                <a:spcPct val="100000"/>
              </a:lnSpc>
              <a:spcBef>
                <a:spcPts val="0"/>
              </a:spcBef>
              <a:spcAft>
                <a:spcPts val="0"/>
              </a:spcAft>
              <a:buSzPts val="1400"/>
              <a:buNone/>
              <a:defRPr sz="6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1" name="Google Shape;11;p3"/>
          <p:cNvSpPr txBox="1">
            <a:spLocks noGrp="1"/>
          </p:cNvSpPr>
          <p:nvPr>
            <p:ph type="subTitle" idx="1"/>
          </p:nvPr>
        </p:nvSpPr>
        <p:spPr>
          <a:xfrm>
            <a:off x="857250" y="4802188"/>
            <a:ext cx="5143500" cy="2208212"/>
          </a:xfrm>
          <a:prstGeom prst="rect">
            <a:avLst/>
          </a:prstGeom>
          <a:noFill/>
          <a:ln>
            <a:noFill/>
          </a:ln>
        </p:spPr>
        <p:txBody>
          <a:bodyPr spcFirstLastPara="1" wrap="square" lIns="90475" tIns="44450" rIns="90475" bIns="44450" anchor="t" anchorCtr="0"/>
          <a:lstStyle>
            <a:lvl1pPr lvl="0" algn="ctr">
              <a:lnSpc>
                <a:spcPct val="100000"/>
              </a:lnSpc>
              <a:spcBef>
                <a:spcPts val="480"/>
              </a:spcBef>
              <a:spcAft>
                <a:spcPts val="0"/>
              </a:spcAft>
              <a:buClr>
                <a:schemeClr val="dk1"/>
              </a:buClr>
              <a:buSzPts val="2400"/>
              <a:buFont typeface="Times New Roman"/>
              <a:buNone/>
              <a:defRPr sz="2400"/>
            </a:lvl1pPr>
            <a:lvl2pPr lvl="1" algn="ctr">
              <a:lnSpc>
                <a:spcPct val="100000"/>
              </a:lnSpc>
              <a:spcBef>
                <a:spcPts val="400"/>
              </a:spcBef>
              <a:spcAft>
                <a:spcPts val="0"/>
              </a:spcAft>
              <a:buClr>
                <a:schemeClr val="dk1"/>
              </a:buClr>
              <a:buSzPts val="2000"/>
              <a:buFont typeface="Times New Roman"/>
              <a:buNone/>
              <a:defRPr sz="2000"/>
            </a:lvl2pPr>
            <a:lvl3pPr lvl="2" algn="ctr">
              <a:lnSpc>
                <a:spcPct val="100000"/>
              </a:lnSpc>
              <a:spcBef>
                <a:spcPts val="360"/>
              </a:spcBef>
              <a:spcAft>
                <a:spcPts val="0"/>
              </a:spcAft>
              <a:buClr>
                <a:schemeClr val="dk1"/>
              </a:buClr>
              <a:buSzPts val="1800"/>
              <a:buFont typeface="Times New Roman"/>
              <a:buNone/>
              <a:defRPr sz="1800"/>
            </a:lvl3pPr>
            <a:lvl4pPr lvl="3" algn="ctr">
              <a:lnSpc>
                <a:spcPct val="100000"/>
              </a:lnSpc>
              <a:spcBef>
                <a:spcPts val="320"/>
              </a:spcBef>
              <a:spcAft>
                <a:spcPts val="0"/>
              </a:spcAft>
              <a:buClr>
                <a:schemeClr val="dk1"/>
              </a:buClr>
              <a:buSzPts val="1600"/>
              <a:buFont typeface="Times New Roman"/>
              <a:buNone/>
              <a:defRPr sz="1600"/>
            </a:lvl4pPr>
            <a:lvl5pPr lvl="4" algn="ctr">
              <a:lnSpc>
                <a:spcPct val="100000"/>
              </a:lnSpc>
              <a:spcBef>
                <a:spcPts val="320"/>
              </a:spcBef>
              <a:spcAft>
                <a:spcPts val="0"/>
              </a:spcAft>
              <a:buClr>
                <a:schemeClr val="dk1"/>
              </a:buClr>
              <a:buSzPts val="1600"/>
              <a:buFont typeface="Times New Roman"/>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
        <p:cNvGrpSpPr/>
        <p:nvPr/>
      </p:nvGrpSpPr>
      <p:grpSpPr>
        <a:xfrm>
          <a:off x="0" y="0"/>
          <a:ext cx="0" cy="0"/>
          <a:chOff x="0" y="0"/>
          <a:chExt cx="0" cy="0"/>
        </a:xfrm>
      </p:grpSpPr>
      <p:sp>
        <p:nvSpPr>
          <p:cNvPr id="13" name="Google Shape;13;p4"/>
          <p:cNvSpPr txBox="1">
            <a:spLocks noGrp="1"/>
          </p:cNvSpPr>
          <p:nvPr>
            <p:ph type="title"/>
          </p:nvPr>
        </p:nvSpPr>
        <p:spPr>
          <a:xfrm>
            <a:off x="514350" y="812800"/>
            <a:ext cx="5829300" cy="1524000"/>
          </a:xfrm>
          <a:prstGeom prst="rect">
            <a:avLst/>
          </a:prstGeom>
          <a:noFill/>
          <a:ln>
            <a:noFill/>
          </a:ln>
        </p:spPr>
        <p:txBody>
          <a:bodyPr spcFirstLastPara="1" wrap="square" lIns="90475" tIns="44450" rIns="90475" bIns="4445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4" name="Google Shape;14;p4"/>
          <p:cNvSpPr txBox="1">
            <a:spLocks noGrp="1"/>
          </p:cNvSpPr>
          <p:nvPr>
            <p:ph type="body" idx="1"/>
          </p:nvPr>
        </p:nvSpPr>
        <p:spPr>
          <a:xfrm>
            <a:off x="514350" y="2641600"/>
            <a:ext cx="5829300" cy="5486400"/>
          </a:xfrm>
          <a:prstGeom prst="rect">
            <a:avLst/>
          </a:prstGeom>
          <a:noFill/>
          <a:ln>
            <a:noFill/>
          </a:ln>
        </p:spPr>
        <p:txBody>
          <a:bodyPr spcFirstLastPara="1" wrap="square" lIns="90475" tIns="44450" rIns="90475" bIns="4445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5"/>
          <p:cNvSpPr txBox="1">
            <a:spLocks noGrp="1"/>
          </p:cNvSpPr>
          <p:nvPr>
            <p:ph type="title"/>
          </p:nvPr>
        </p:nvSpPr>
        <p:spPr>
          <a:xfrm>
            <a:off x="468313" y="2279650"/>
            <a:ext cx="5915025" cy="3803650"/>
          </a:xfrm>
          <a:prstGeom prst="rect">
            <a:avLst/>
          </a:prstGeom>
          <a:noFill/>
          <a:ln>
            <a:noFill/>
          </a:ln>
        </p:spPr>
        <p:txBody>
          <a:bodyPr spcFirstLastPara="1" wrap="square" lIns="90475" tIns="44450" rIns="90475" bIns="44450" anchor="b" anchorCtr="0"/>
          <a:lstStyle>
            <a:lvl1pPr lvl="0" algn="ctr">
              <a:lnSpc>
                <a:spcPct val="100000"/>
              </a:lnSpc>
              <a:spcBef>
                <a:spcPts val="0"/>
              </a:spcBef>
              <a:spcAft>
                <a:spcPts val="0"/>
              </a:spcAft>
              <a:buSzPts val="1400"/>
              <a:buNone/>
              <a:defRPr sz="6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7" name="Google Shape;17;p5"/>
          <p:cNvSpPr txBox="1">
            <a:spLocks noGrp="1"/>
          </p:cNvSpPr>
          <p:nvPr>
            <p:ph type="body" idx="1"/>
          </p:nvPr>
        </p:nvSpPr>
        <p:spPr>
          <a:xfrm>
            <a:off x="468313" y="6119813"/>
            <a:ext cx="5915025" cy="2000250"/>
          </a:xfrm>
          <a:prstGeom prst="rect">
            <a:avLst/>
          </a:prstGeom>
          <a:noFill/>
          <a:ln>
            <a:noFill/>
          </a:ln>
        </p:spPr>
        <p:txBody>
          <a:bodyPr spcFirstLastPara="1" wrap="square" lIns="90475" tIns="44450" rIns="90475" bIns="44450" anchor="t" anchorCtr="0"/>
          <a:lstStyle>
            <a:lvl1pPr marL="457200" lvl="0" indent="-228600" algn="l">
              <a:lnSpc>
                <a:spcPct val="100000"/>
              </a:lnSpc>
              <a:spcBef>
                <a:spcPts val="480"/>
              </a:spcBef>
              <a:spcAft>
                <a:spcPts val="0"/>
              </a:spcAft>
              <a:buClr>
                <a:schemeClr val="dk1"/>
              </a:buClr>
              <a:buSzPts val="2400"/>
              <a:buFont typeface="Times New Roman"/>
              <a:buNone/>
              <a:defRPr sz="2400"/>
            </a:lvl1pPr>
            <a:lvl2pPr marL="914400" lvl="1" indent="-228600" algn="l">
              <a:lnSpc>
                <a:spcPct val="100000"/>
              </a:lnSpc>
              <a:spcBef>
                <a:spcPts val="400"/>
              </a:spcBef>
              <a:spcAft>
                <a:spcPts val="0"/>
              </a:spcAft>
              <a:buClr>
                <a:schemeClr val="dk1"/>
              </a:buClr>
              <a:buSzPts val="2000"/>
              <a:buFont typeface="Times New Roman"/>
              <a:buNone/>
              <a:defRPr sz="2000"/>
            </a:lvl2pPr>
            <a:lvl3pPr marL="1371600" lvl="2" indent="-228600" algn="l">
              <a:lnSpc>
                <a:spcPct val="100000"/>
              </a:lnSpc>
              <a:spcBef>
                <a:spcPts val="360"/>
              </a:spcBef>
              <a:spcAft>
                <a:spcPts val="0"/>
              </a:spcAft>
              <a:buClr>
                <a:schemeClr val="dk1"/>
              </a:buClr>
              <a:buSzPts val="1800"/>
              <a:buFont typeface="Times New Roman"/>
              <a:buNone/>
              <a:defRPr sz="1800"/>
            </a:lvl3pPr>
            <a:lvl4pPr marL="1828800" lvl="3" indent="-228600" algn="l">
              <a:lnSpc>
                <a:spcPct val="100000"/>
              </a:lnSpc>
              <a:spcBef>
                <a:spcPts val="320"/>
              </a:spcBef>
              <a:spcAft>
                <a:spcPts val="0"/>
              </a:spcAft>
              <a:buClr>
                <a:schemeClr val="dk1"/>
              </a:buClr>
              <a:buSzPts val="1600"/>
              <a:buFont typeface="Times New Roman"/>
              <a:buNone/>
              <a:defRPr sz="1600"/>
            </a:lvl4pPr>
            <a:lvl5pPr marL="2286000" lvl="4" indent="-228600" algn="l">
              <a:lnSpc>
                <a:spcPct val="100000"/>
              </a:lnSpc>
              <a:spcBef>
                <a:spcPts val="320"/>
              </a:spcBef>
              <a:spcAft>
                <a:spcPts val="0"/>
              </a:spcAft>
              <a:buClr>
                <a:schemeClr val="dk1"/>
              </a:buClr>
              <a:buSzPts val="1600"/>
              <a:buFont typeface="Times New Roman"/>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8"/>
        <p:cNvGrpSpPr/>
        <p:nvPr/>
      </p:nvGrpSpPr>
      <p:grpSpPr>
        <a:xfrm>
          <a:off x="0" y="0"/>
          <a:ext cx="0" cy="0"/>
          <a:chOff x="0" y="0"/>
          <a:chExt cx="0" cy="0"/>
        </a:xfrm>
      </p:grpSpPr>
      <p:sp>
        <p:nvSpPr>
          <p:cNvPr id="19" name="Google Shape;19;p6"/>
          <p:cNvSpPr txBox="1">
            <a:spLocks noGrp="1"/>
          </p:cNvSpPr>
          <p:nvPr>
            <p:ph type="title"/>
          </p:nvPr>
        </p:nvSpPr>
        <p:spPr>
          <a:xfrm>
            <a:off x="514350" y="812800"/>
            <a:ext cx="5829300" cy="1524000"/>
          </a:xfrm>
          <a:prstGeom prst="rect">
            <a:avLst/>
          </a:prstGeom>
          <a:noFill/>
          <a:ln>
            <a:noFill/>
          </a:ln>
        </p:spPr>
        <p:txBody>
          <a:bodyPr spcFirstLastPara="1" wrap="square" lIns="90475" tIns="44450" rIns="90475" bIns="4445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0" name="Google Shape;20;p6"/>
          <p:cNvSpPr txBox="1">
            <a:spLocks noGrp="1"/>
          </p:cNvSpPr>
          <p:nvPr>
            <p:ph type="body" idx="1"/>
          </p:nvPr>
        </p:nvSpPr>
        <p:spPr>
          <a:xfrm>
            <a:off x="514350" y="2641600"/>
            <a:ext cx="2838450" cy="5486400"/>
          </a:xfrm>
          <a:prstGeom prst="rect">
            <a:avLst/>
          </a:prstGeom>
          <a:noFill/>
          <a:ln>
            <a:noFill/>
          </a:ln>
        </p:spPr>
        <p:txBody>
          <a:bodyPr spcFirstLastPara="1" wrap="square" lIns="90475" tIns="44450" rIns="90475" bIns="4445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6"/>
          <p:cNvSpPr txBox="1">
            <a:spLocks noGrp="1"/>
          </p:cNvSpPr>
          <p:nvPr>
            <p:ph type="body" idx="2"/>
          </p:nvPr>
        </p:nvSpPr>
        <p:spPr>
          <a:xfrm>
            <a:off x="3505200" y="2641600"/>
            <a:ext cx="2838450" cy="5486400"/>
          </a:xfrm>
          <a:prstGeom prst="rect">
            <a:avLst/>
          </a:prstGeom>
          <a:noFill/>
          <a:ln>
            <a:noFill/>
          </a:ln>
        </p:spPr>
        <p:txBody>
          <a:bodyPr spcFirstLastPara="1" wrap="square" lIns="90475" tIns="44450" rIns="90475" bIns="4445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2"/>
        <p:cNvGrpSpPr/>
        <p:nvPr/>
      </p:nvGrpSpPr>
      <p:grpSpPr>
        <a:xfrm>
          <a:off x="0" y="0"/>
          <a:ext cx="0" cy="0"/>
          <a:chOff x="0" y="0"/>
          <a:chExt cx="0" cy="0"/>
        </a:xfrm>
      </p:grpSpPr>
      <p:sp>
        <p:nvSpPr>
          <p:cNvPr id="23" name="Google Shape;23;p7"/>
          <p:cNvSpPr txBox="1">
            <a:spLocks noGrp="1"/>
          </p:cNvSpPr>
          <p:nvPr>
            <p:ph type="title"/>
          </p:nvPr>
        </p:nvSpPr>
        <p:spPr>
          <a:xfrm>
            <a:off x="473075" y="487363"/>
            <a:ext cx="5915025" cy="1766887"/>
          </a:xfrm>
          <a:prstGeom prst="rect">
            <a:avLst/>
          </a:prstGeom>
          <a:noFill/>
          <a:ln>
            <a:noFill/>
          </a:ln>
        </p:spPr>
        <p:txBody>
          <a:bodyPr spcFirstLastPara="1" wrap="square" lIns="90475" tIns="44450" rIns="90475" bIns="4445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4" name="Google Shape;24;p7"/>
          <p:cNvSpPr txBox="1">
            <a:spLocks noGrp="1"/>
          </p:cNvSpPr>
          <p:nvPr>
            <p:ph type="body" idx="1"/>
          </p:nvPr>
        </p:nvSpPr>
        <p:spPr>
          <a:xfrm>
            <a:off x="473075" y="2241550"/>
            <a:ext cx="2900363" cy="1098550"/>
          </a:xfrm>
          <a:prstGeom prst="rect">
            <a:avLst/>
          </a:prstGeom>
          <a:noFill/>
          <a:ln>
            <a:noFill/>
          </a:ln>
        </p:spPr>
        <p:txBody>
          <a:bodyPr spcFirstLastPara="1" wrap="square" lIns="90475" tIns="44450" rIns="90475" bIns="44450" anchor="b" anchorCtr="0"/>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5" name="Google Shape;25;p7"/>
          <p:cNvSpPr txBox="1">
            <a:spLocks noGrp="1"/>
          </p:cNvSpPr>
          <p:nvPr>
            <p:ph type="body" idx="2"/>
          </p:nvPr>
        </p:nvSpPr>
        <p:spPr>
          <a:xfrm>
            <a:off x="473075" y="3340100"/>
            <a:ext cx="2900363" cy="4913313"/>
          </a:xfrm>
          <a:prstGeom prst="rect">
            <a:avLst/>
          </a:prstGeom>
          <a:noFill/>
          <a:ln>
            <a:noFill/>
          </a:ln>
        </p:spPr>
        <p:txBody>
          <a:bodyPr spcFirstLastPara="1" wrap="square" lIns="90475" tIns="44450" rIns="90475" bIns="4445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7"/>
          <p:cNvSpPr txBox="1">
            <a:spLocks noGrp="1"/>
          </p:cNvSpPr>
          <p:nvPr>
            <p:ph type="body" idx="3"/>
          </p:nvPr>
        </p:nvSpPr>
        <p:spPr>
          <a:xfrm>
            <a:off x="3471863" y="2241550"/>
            <a:ext cx="2916237" cy="1098550"/>
          </a:xfrm>
          <a:prstGeom prst="rect">
            <a:avLst/>
          </a:prstGeom>
          <a:noFill/>
          <a:ln>
            <a:noFill/>
          </a:ln>
        </p:spPr>
        <p:txBody>
          <a:bodyPr spcFirstLastPara="1" wrap="square" lIns="90475" tIns="44450" rIns="90475" bIns="44450" anchor="b" anchorCtr="0"/>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7"/>
          <p:cNvSpPr txBox="1">
            <a:spLocks noGrp="1"/>
          </p:cNvSpPr>
          <p:nvPr>
            <p:ph type="body" idx="4"/>
          </p:nvPr>
        </p:nvSpPr>
        <p:spPr>
          <a:xfrm>
            <a:off x="3471863" y="3340100"/>
            <a:ext cx="2916237" cy="4913313"/>
          </a:xfrm>
          <a:prstGeom prst="rect">
            <a:avLst/>
          </a:prstGeom>
          <a:noFill/>
          <a:ln>
            <a:noFill/>
          </a:ln>
        </p:spPr>
        <p:txBody>
          <a:bodyPr spcFirstLastPara="1" wrap="square" lIns="90475" tIns="44450" rIns="90475" bIns="4445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514350" y="812800"/>
            <a:ext cx="5829300" cy="1524000"/>
          </a:xfrm>
          <a:prstGeom prst="rect">
            <a:avLst/>
          </a:prstGeom>
          <a:noFill/>
          <a:ln>
            <a:noFill/>
          </a:ln>
        </p:spPr>
        <p:txBody>
          <a:bodyPr spcFirstLastPara="1" wrap="square" lIns="90475" tIns="44450" rIns="90475" bIns="4445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473075" y="609600"/>
            <a:ext cx="2211388" cy="2133600"/>
          </a:xfrm>
          <a:prstGeom prst="rect">
            <a:avLst/>
          </a:prstGeom>
          <a:noFill/>
          <a:ln>
            <a:noFill/>
          </a:ln>
        </p:spPr>
        <p:txBody>
          <a:bodyPr spcFirstLastPara="1" wrap="square" lIns="90475" tIns="44450" rIns="90475" bIns="44450" anchor="b" anchorCtr="0"/>
          <a:lstStyle>
            <a:lvl1pPr lvl="0" algn="ctr">
              <a:lnSpc>
                <a:spcPct val="100000"/>
              </a:lnSpc>
              <a:spcBef>
                <a:spcPts val="0"/>
              </a:spcBef>
              <a:spcAft>
                <a:spcPts val="0"/>
              </a:spcAft>
              <a:buSzPts val="1400"/>
              <a:buNone/>
              <a:defRPr sz="32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2" name="Google Shape;32;p9"/>
          <p:cNvSpPr txBox="1">
            <a:spLocks noGrp="1"/>
          </p:cNvSpPr>
          <p:nvPr>
            <p:ph type="body" idx="1"/>
          </p:nvPr>
        </p:nvSpPr>
        <p:spPr>
          <a:xfrm>
            <a:off x="2916238" y="1316038"/>
            <a:ext cx="3471862" cy="6499225"/>
          </a:xfrm>
          <a:prstGeom prst="rect">
            <a:avLst/>
          </a:prstGeom>
          <a:noFill/>
          <a:ln>
            <a:noFill/>
          </a:ln>
        </p:spPr>
        <p:txBody>
          <a:bodyPr spcFirstLastPara="1" wrap="square" lIns="90475" tIns="44450" rIns="90475" bIns="44450" anchor="t" anchorCtr="0"/>
          <a:lstStyle>
            <a:lvl1pPr marL="457200" lvl="0" indent="-431800" algn="l">
              <a:lnSpc>
                <a:spcPct val="100000"/>
              </a:lnSpc>
              <a:spcBef>
                <a:spcPts val="640"/>
              </a:spcBef>
              <a:spcAft>
                <a:spcPts val="0"/>
              </a:spcAft>
              <a:buClr>
                <a:schemeClr val="dk1"/>
              </a:buClr>
              <a:buSzPts val="3200"/>
              <a:buFont typeface="Times New Roman"/>
              <a:buChar char="•"/>
              <a:defRPr sz="3200"/>
            </a:lvl1pPr>
            <a:lvl2pPr marL="914400" lvl="1" indent="-406400" algn="l">
              <a:lnSpc>
                <a:spcPct val="100000"/>
              </a:lnSpc>
              <a:spcBef>
                <a:spcPts val="560"/>
              </a:spcBef>
              <a:spcAft>
                <a:spcPts val="0"/>
              </a:spcAft>
              <a:buClr>
                <a:schemeClr val="dk1"/>
              </a:buClr>
              <a:buSzPts val="2800"/>
              <a:buFont typeface="Times New Roman"/>
              <a:buChar char="–"/>
              <a:defRPr sz="2800"/>
            </a:lvl2pPr>
            <a:lvl3pPr marL="1371600" lvl="2" indent="-381000" algn="l">
              <a:lnSpc>
                <a:spcPct val="100000"/>
              </a:lnSpc>
              <a:spcBef>
                <a:spcPts val="480"/>
              </a:spcBef>
              <a:spcAft>
                <a:spcPts val="0"/>
              </a:spcAft>
              <a:buClr>
                <a:schemeClr val="dk1"/>
              </a:buClr>
              <a:buSzPts val="2400"/>
              <a:buFont typeface="Times New Roman"/>
              <a:buChar char="•"/>
              <a:defRPr sz="2400"/>
            </a:lvl3pPr>
            <a:lvl4pPr marL="1828800" lvl="3" indent="-355600" algn="l">
              <a:lnSpc>
                <a:spcPct val="100000"/>
              </a:lnSpc>
              <a:spcBef>
                <a:spcPts val="400"/>
              </a:spcBef>
              <a:spcAft>
                <a:spcPts val="0"/>
              </a:spcAft>
              <a:buClr>
                <a:schemeClr val="dk1"/>
              </a:buClr>
              <a:buSzPts val="2000"/>
              <a:buFont typeface="Times New Roman"/>
              <a:buChar char="–"/>
              <a:defRPr sz="2000"/>
            </a:lvl4pPr>
            <a:lvl5pPr marL="2286000" lvl="4" indent="-355600" algn="l">
              <a:lnSpc>
                <a:spcPct val="100000"/>
              </a:lnSpc>
              <a:spcBef>
                <a:spcPts val="400"/>
              </a:spcBef>
              <a:spcAft>
                <a:spcPts val="0"/>
              </a:spcAft>
              <a:buClr>
                <a:schemeClr val="dk1"/>
              </a:buClr>
              <a:buSzPts val="2000"/>
              <a:buFont typeface="Times New Roman"/>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3" name="Google Shape;33;p9"/>
          <p:cNvSpPr txBox="1">
            <a:spLocks noGrp="1"/>
          </p:cNvSpPr>
          <p:nvPr>
            <p:ph type="body" idx="2"/>
          </p:nvPr>
        </p:nvSpPr>
        <p:spPr>
          <a:xfrm>
            <a:off x="473075" y="2743200"/>
            <a:ext cx="2211388" cy="5081588"/>
          </a:xfrm>
          <a:prstGeom prst="rect">
            <a:avLst/>
          </a:prstGeom>
          <a:noFill/>
          <a:ln>
            <a:noFill/>
          </a:ln>
        </p:spPr>
        <p:txBody>
          <a:bodyPr spcFirstLastPara="1" wrap="square" lIns="90475" tIns="44450" rIns="90475" bIns="44450" anchor="t" anchorCtr="0"/>
          <a:lstStyle>
            <a:lvl1pPr marL="457200" lvl="0" indent="-228600" algn="l">
              <a:lnSpc>
                <a:spcPct val="100000"/>
              </a:lnSpc>
              <a:spcBef>
                <a:spcPts val="320"/>
              </a:spcBef>
              <a:spcAft>
                <a:spcPts val="0"/>
              </a:spcAft>
              <a:buClr>
                <a:schemeClr val="dk1"/>
              </a:buClr>
              <a:buSzPts val="1600"/>
              <a:buFont typeface="Times New Roman"/>
              <a:buNone/>
              <a:defRPr sz="1600"/>
            </a:lvl1pPr>
            <a:lvl2pPr marL="914400" lvl="1" indent="-228600" algn="l">
              <a:lnSpc>
                <a:spcPct val="100000"/>
              </a:lnSpc>
              <a:spcBef>
                <a:spcPts val="280"/>
              </a:spcBef>
              <a:spcAft>
                <a:spcPts val="0"/>
              </a:spcAft>
              <a:buClr>
                <a:schemeClr val="dk1"/>
              </a:buClr>
              <a:buSzPts val="1400"/>
              <a:buFont typeface="Times New Roman"/>
              <a:buNone/>
              <a:defRPr sz="1400"/>
            </a:lvl2pPr>
            <a:lvl3pPr marL="1371600" lvl="2" indent="-228600" algn="l">
              <a:lnSpc>
                <a:spcPct val="100000"/>
              </a:lnSpc>
              <a:spcBef>
                <a:spcPts val="240"/>
              </a:spcBef>
              <a:spcAft>
                <a:spcPts val="0"/>
              </a:spcAft>
              <a:buClr>
                <a:schemeClr val="dk1"/>
              </a:buClr>
              <a:buSzPts val="1200"/>
              <a:buFont typeface="Times New Roman"/>
              <a:buNone/>
              <a:defRPr sz="1200"/>
            </a:lvl3pPr>
            <a:lvl4pPr marL="1828800" lvl="3" indent="-228600" algn="l">
              <a:lnSpc>
                <a:spcPct val="100000"/>
              </a:lnSpc>
              <a:spcBef>
                <a:spcPts val="200"/>
              </a:spcBef>
              <a:spcAft>
                <a:spcPts val="0"/>
              </a:spcAft>
              <a:buClr>
                <a:schemeClr val="dk1"/>
              </a:buClr>
              <a:buSzPts val="1000"/>
              <a:buFont typeface="Times New Roman"/>
              <a:buNone/>
              <a:defRPr sz="1000"/>
            </a:lvl4pPr>
            <a:lvl5pPr marL="2286000" lvl="4" indent="-228600" algn="l">
              <a:lnSpc>
                <a:spcPct val="100000"/>
              </a:lnSpc>
              <a:spcBef>
                <a:spcPts val="200"/>
              </a:spcBef>
              <a:spcAft>
                <a:spcPts val="0"/>
              </a:spcAft>
              <a:buClr>
                <a:schemeClr val="dk1"/>
              </a:buClr>
              <a:buSzPts val="1000"/>
              <a:buFont typeface="Times New Roman"/>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4"/>
        <p:cNvGrpSpPr/>
        <p:nvPr/>
      </p:nvGrpSpPr>
      <p:grpSpPr>
        <a:xfrm>
          <a:off x="0" y="0"/>
          <a:ext cx="0" cy="0"/>
          <a:chOff x="0" y="0"/>
          <a:chExt cx="0" cy="0"/>
        </a:xfrm>
      </p:grpSpPr>
      <p:sp>
        <p:nvSpPr>
          <p:cNvPr id="35" name="Google Shape;35;p10"/>
          <p:cNvSpPr txBox="1">
            <a:spLocks noGrp="1"/>
          </p:cNvSpPr>
          <p:nvPr>
            <p:ph type="title"/>
          </p:nvPr>
        </p:nvSpPr>
        <p:spPr>
          <a:xfrm>
            <a:off x="473075" y="609600"/>
            <a:ext cx="2211388" cy="2133600"/>
          </a:xfrm>
          <a:prstGeom prst="rect">
            <a:avLst/>
          </a:prstGeom>
          <a:noFill/>
          <a:ln>
            <a:noFill/>
          </a:ln>
        </p:spPr>
        <p:txBody>
          <a:bodyPr spcFirstLastPara="1" wrap="square" lIns="90475" tIns="44450" rIns="90475" bIns="44450" anchor="b" anchorCtr="0"/>
          <a:lstStyle>
            <a:lvl1pPr lvl="0" algn="ctr">
              <a:lnSpc>
                <a:spcPct val="100000"/>
              </a:lnSpc>
              <a:spcBef>
                <a:spcPts val="0"/>
              </a:spcBef>
              <a:spcAft>
                <a:spcPts val="0"/>
              </a:spcAft>
              <a:buSzPts val="1400"/>
              <a:buNone/>
              <a:defRPr sz="32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6" name="Google Shape;36;p10"/>
          <p:cNvSpPr>
            <a:spLocks noGrp="1"/>
          </p:cNvSpPr>
          <p:nvPr>
            <p:ph type="pic" idx="2"/>
          </p:nvPr>
        </p:nvSpPr>
        <p:spPr>
          <a:xfrm>
            <a:off x="2916238" y="1316038"/>
            <a:ext cx="3471862" cy="6499225"/>
          </a:xfrm>
          <a:prstGeom prst="rect">
            <a:avLst/>
          </a:prstGeom>
          <a:noFill/>
          <a:ln>
            <a:noFill/>
          </a:ln>
        </p:spPr>
        <p:txBody>
          <a:bodyPr spcFirstLastPara="1" wrap="square" lIns="90475" tIns="44450" rIns="90475" bIns="44450" anchor="t" anchorCtr="0"/>
          <a:lstStyle>
            <a:lvl1pPr marR="0" lvl="0" algn="l" rtl="0">
              <a:lnSpc>
                <a:spcPct val="100000"/>
              </a:lnSpc>
              <a:spcBef>
                <a:spcPts val="64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7" name="Google Shape;37;p10"/>
          <p:cNvSpPr txBox="1">
            <a:spLocks noGrp="1"/>
          </p:cNvSpPr>
          <p:nvPr>
            <p:ph type="body" idx="1"/>
          </p:nvPr>
        </p:nvSpPr>
        <p:spPr>
          <a:xfrm>
            <a:off x="473075" y="2743200"/>
            <a:ext cx="2211388" cy="5081588"/>
          </a:xfrm>
          <a:prstGeom prst="rect">
            <a:avLst/>
          </a:prstGeom>
          <a:noFill/>
          <a:ln>
            <a:noFill/>
          </a:ln>
        </p:spPr>
        <p:txBody>
          <a:bodyPr spcFirstLastPara="1" wrap="square" lIns="90475" tIns="44450" rIns="90475" bIns="44450" anchor="t" anchorCtr="0"/>
          <a:lstStyle>
            <a:lvl1pPr marL="457200" lvl="0" indent="-228600" algn="l">
              <a:lnSpc>
                <a:spcPct val="100000"/>
              </a:lnSpc>
              <a:spcBef>
                <a:spcPts val="320"/>
              </a:spcBef>
              <a:spcAft>
                <a:spcPts val="0"/>
              </a:spcAft>
              <a:buClr>
                <a:schemeClr val="dk1"/>
              </a:buClr>
              <a:buSzPts val="1600"/>
              <a:buFont typeface="Times New Roman"/>
              <a:buNone/>
              <a:defRPr sz="1600"/>
            </a:lvl1pPr>
            <a:lvl2pPr marL="914400" lvl="1" indent="-228600" algn="l">
              <a:lnSpc>
                <a:spcPct val="100000"/>
              </a:lnSpc>
              <a:spcBef>
                <a:spcPts val="280"/>
              </a:spcBef>
              <a:spcAft>
                <a:spcPts val="0"/>
              </a:spcAft>
              <a:buClr>
                <a:schemeClr val="dk1"/>
              </a:buClr>
              <a:buSzPts val="1400"/>
              <a:buFont typeface="Times New Roman"/>
              <a:buNone/>
              <a:defRPr sz="1400"/>
            </a:lvl2pPr>
            <a:lvl3pPr marL="1371600" lvl="2" indent="-228600" algn="l">
              <a:lnSpc>
                <a:spcPct val="100000"/>
              </a:lnSpc>
              <a:spcBef>
                <a:spcPts val="240"/>
              </a:spcBef>
              <a:spcAft>
                <a:spcPts val="0"/>
              </a:spcAft>
              <a:buClr>
                <a:schemeClr val="dk1"/>
              </a:buClr>
              <a:buSzPts val="1200"/>
              <a:buFont typeface="Times New Roman"/>
              <a:buNone/>
              <a:defRPr sz="1200"/>
            </a:lvl3pPr>
            <a:lvl4pPr marL="1828800" lvl="3" indent="-228600" algn="l">
              <a:lnSpc>
                <a:spcPct val="100000"/>
              </a:lnSpc>
              <a:spcBef>
                <a:spcPts val="200"/>
              </a:spcBef>
              <a:spcAft>
                <a:spcPts val="0"/>
              </a:spcAft>
              <a:buClr>
                <a:schemeClr val="dk1"/>
              </a:buClr>
              <a:buSzPts val="1000"/>
              <a:buFont typeface="Times New Roman"/>
              <a:buNone/>
              <a:defRPr sz="1000"/>
            </a:lvl4pPr>
            <a:lvl5pPr marL="2286000" lvl="4" indent="-228600" algn="l">
              <a:lnSpc>
                <a:spcPct val="100000"/>
              </a:lnSpc>
              <a:spcBef>
                <a:spcPts val="200"/>
              </a:spcBef>
              <a:spcAft>
                <a:spcPts val="0"/>
              </a:spcAft>
              <a:buClr>
                <a:schemeClr val="dk1"/>
              </a:buClr>
              <a:buSzPts val="1000"/>
              <a:buFont typeface="Times New Roman"/>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14350" y="812800"/>
            <a:ext cx="5829300" cy="1524000"/>
          </a:xfrm>
          <a:prstGeom prst="rect">
            <a:avLst/>
          </a:prstGeom>
          <a:noFill/>
          <a:ln>
            <a:noFill/>
          </a:ln>
        </p:spPr>
        <p:txBody>
          <a:bodyPr spcFirstLastPara="1" wrap="square" lIns="90475" tIns="44450" rIns="90475" bIns="44450"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7" name="Google Shape;7;p1"/>
          <p:cNvSpPr txBox="1">
            <a:spLocks noGrp="1"/>
          </p:cNvSpPr>
          <p:nvPr>
            <p:ph type="body" idx="1"/>
          </p:nvPr>
        </p:nvSpPr>
        <p:spPr>
          <a:xfrm>
            <a:off x="514350" y="2641600"/>
            <a:ext cx="5829300" cy="5486400"/>
          </a:xfrm>
          <a:prstGeom prst="rect">
            <a:avLst/>
          </a:prstGeom>
          <a:noFill/>
          <a:ln>
            <a:noFill/>
          </a:ln>
        </p:spPr>
        <p:txBody>
          <a:bodyPr spcFirstLastPara="1" wrap="square" lIns="90475" tIns="44450" rIns="90475" bIns="44450" anchor="t" anchorCtr="0"/>
          <a:lstStyle>
            <a:lvl1pPr marL="457200" marR="0" lvl="0" indent="-431800" algn="l" rtl="0">
              <a:lnSpc>
                <a:spcPct val="100000"/>
              </a:lnSpc>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lnSpc>
                <a:spcPct val="100000"/>
              </a:lnSpc>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lnSpc>
                <a:spcPct val="100000"/>
              </a:lnSpc>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3"/>
          <p:cNvSpPr/>
          <p:nvPr/>
        </p:nvSpPr>
        <p:spPr>
          <a:xfrm>
            <a:off x="846362" y="918822"/>
            <a:ext cx="5355771" cy="5043034"/>
          </a:xfrm>
          <a:prstGeom prst="rect">
            <a:avLst/>
          </a:prstGeom>
          <a:solidFill>
            <a:srgbClr val="660033"/>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bg1"/>
              </a:solidFill>
              <a:latin typeface="Times New Roman"/>
              <a:ea typeface="Times New Roman"/>
              <a:cs typeface="Times New Roman"/>
              <a:sym typeface="Times New Roman"/>
            </a:endParaRPr>
          </a:p>
        </p:txBody>
      </p:sp>
      <p:sp>
        <p:nvSpPr>
          <p:cNvPr id="53" name="Google Shape;53;p13"/>
          <p:cNvSpPr txBox="1"/>
          <p:nvPr/>
        </p:nvSpPr>
        <p:spPr>
          <a:xfrm>
            <a:off x="485775" y="8601416"/>
            <a:ext cx="3733800" cy="2143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800"/>
              <a:buFont typeface="Arial"/>
              <a:buNone/>
            </a:pPr>
            <a:r>
              <a:rPr lang="en-US" sz="1000" b="0" i="0" u="none" strike="noStrike" cap="none" dirty="0">
                <a:solidFill>
                  <a:schemeClr val="dk1"/>
                </a:solidFill>
                <a:latin typeface="Times New Roman"/>
                <a:ea typeface="Times New Roman"/>
                <a:cs typeface="Times New Roman"/>
                <a:sym typeface="Times New Roman"/>
              </a:rPr>
              <a:t>Printed: </a:t>
            </a:r>
            <a:r>
              <a:rPr lang="en-US" sz="1000" b="0" i="0" u="none" strike="noStrike" cap="none" dirty="0" smtClean="0">
                <a:solidFill>
                  <a:schemeClr val="dk1"/>
                </a:solidFill>
                <a:latin typeface="Times New Roman"/>
                <a:ea typeface="Times New Roman"/>
                <a:cs typeface="Times New Roman"/>
                <a:sym typeface="Times New Roman"/>
              </a:rPr>
              <a:t>05/01/019</a:t>
            </a:r>
            <a:r>
              <a:rPr lang="en-US" sz="1000" b="0" i="0" u="none" strike="noStrike" cap="none" dirty="0">
                <a:solidFill>
                  <a:schemeClr val="dk1"/>
                </a:solidFill>
                <a:latin typeface="Times New Roman"/>
                <a:ea typeface="Times New Roman"/>
                <a:cs typeface="Times New Roman"/>
                <a:sym typeface="Times New Roman"/>
              </a:rPr>
              <a:t>	</a:t>
            </a:r>
            <a:r>
              <a:rPr lang="en-US" sz="800" b="0" i="0" u="none" strike="noStrike" cap="none" dirty="0">
                <a:solidFill>
                  <a:schemeClr val="dk1"/>
                </a:solidFill>
                <a:latin typeface="Times New Roman"/>
                <a:ea typeface="Times New Roman"/>
                <a:cs typeface="Times New Roman"/>
                <a:sym typeface="Times New Roman"/>
              </a:rPr>
              <a:t>	</a:t>
            </a:r>
            <a:endParaRPr sz="1400" b="0" i="0" u="none" strike="noStrike" cap="none" dirty="0">
              <a:solidFill>
                <a:srgbClr val="000000"/>
              </a:solidFill>
              <a:latin typeface="Arial"/>
              <a:ea typeface="Arial"/>
              <a:cs typeface="Arial"/>
              <a:sym typeface="Arial"/>
            </a:endParaRPr>
          </a:p>
        </p:txBody>
      </p:sp>
      <p:sp>
        <p:nvSpPr>
          <p:cNvPr id="54" name="Google Shape;54;p13"/>
          <p:cNvSpPr/>
          <p:nvPr/>
        </p:nvSpPr>
        <p:spPr>
          <a:xfrm>
            <a:off x="1119979" y="3745139"/>
            <a:ext cx="4799013" cy="1470025"/>
          </a:xfrm>
          <a:prstGeom prst="rect">
            <a:avLst/>
          </a:prstGeom>
          <a:solidFill>
            <a:srgbClr val="660033"/>
          </a:solidFill>
          <a:ln w="12700" cap="flat" cmpd="sng">
            <a:solidFill>
              <a:srgbClr val="000080"/>
            </a:solidFill>
            <a:prstDash val="solid"/>
            <a:miter lim="800000"/>
            <a:headEnd type="none" w="sm" len="sm"/>
            <a:tailEnd type="none" w="sm" len="sm"/>
          </a:ln>
        </p:spPr>
        <p:txBody>
          <a:bodyPr spcFirstLastPara="1" wrap="square" lIns="90475" tIns="44450" rIns="90475" bIns="44450" anchor="t" anchorCtr="0">
            <a:noAutofit/>
          </a:bodyPr>
          <a:lstStyle/>
          <a:p>
            <a:pPr marL="457200" marR="0" lvl="0" indent="-457200" algn="ctr" rtl="0">
              <a:lnSpc>
                <a:spcPct val="100000"/>
              </a:lnSpc>
              <a:spcBef>
                <a:spcPts val="0"/>
              </a:spcBef>
              <a:spcAft>
                <a:spcPts val="0"/>
              </a:spcAft>
              <a:buClr>
                <a:srgbClr val="000000"/>
              </a:buClr>
              <a:buSzPts val="1600"/>
              <a:buFont typeface="Arial"/>
              <a:buNone/>
            </a:pPr>
            <a:r>
              <a:rPr lang="en-US" sz="1600" b="1" i="0" u="none" strike="noStrike" cap="none" dirty="0">
                <a:solidFill>
                  <a:schemeClr val="lt1"/>
                </a:solidFill>
                <a:latin typeface="Arial"/>
                <a:ea typeface="Arial"/>
                <a:cs typeface="Arial"/>
                <a:sym typeface="Arial"/>
              </a:rPr>
              <a:t>EMERGENCY PHONE NUMBERS</a:t>
            </a:r>
            <a:endParaRPr sz="1400" b="0" i="0" u="none" strike="noStrike" cap="none" dirty="0">
              <a:solidFill>
                <a:srgbClr val="000000"/>
              </a:solidFill>
              <a:latin typeface="Arial"/>
              <a:ea typeface="Arial"/>
              <a:cs typeface="Arial"/>
              <a:sym typeface="Arial"/>
            </a:endParaRPr>
          </a:p>
          <a:p>
            <a:pPr marL="457200" marR="0" lvl="0" indent="-457200" algn="ctr" rtl="0">
              <a:lnSpc>
                <a:spcPct val="100000"/>
              </a:lnSpc>
              <a:spcBef>
                <a:spcPts val="0"/>
              </a:spcBef>
              <a:spcAft>
                <a:spcPts val="0"/>
              </a:spcAft>
              <a:buClr>
                <a:srgbClr val="000000"/>
              </a:buClr>
              <a:buSzPts val="800"/>
              <a:buFont typeface="Arial"/>
              <a:buNone/>
            </a:pPr>
            <a:endParaRPr sz="800" b="1" i="0" u="none" strike="noStrike" cap="none" dirty="0">
              <a:solidFill>
                <a:schemeClr val="lt1"/>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1600"/>
              <a:buFont typeface="Arial"/>
              <a:buNone/>
            </a:pPr>
            <a:r>
              <a:rPr lang="en-US" sz="1600" b="1" i="0" u="none" strike="noStrike" cap="none" dirty="0">
                <a:solidFill>
                  <a:schemeClr val="lt1"/>
                </a:solidFill>
                <a:latin typeface="Arial"/>
                <a:ea typeface="Arial"/>
                <a:cs typeface="Arial"/>
                <a:sym typeface="Arial"/>
              </a:rPr>
              <a:t>	 </a:t>
            </a:r>
            <a:r>
              <a:rPr lang="en-US" sz="2800" b="1" i="0" u="none" strike="noStrike" cap="none" dirty="0">
                <a:solidFill>
                  <a:schemeClr val="lt1"/>
                </a:solidFill>
                <a:latin typeface="Arial"/>
                <a:ea typeface="Arial"/>
                <a:cs typeface="Arial"/>
                <a:sym typeface="Arial"/>
              </a:rPr>
              <a:t>Fire/Police/EMS – 911</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1800"/>
              <a:buFont typeface="Arial"/>
              <a:buNone/>
            </a:pPr>
            <a:r>
              <a:rPr lang="en-US" sz="1800" b="1" i="0" u="none" strike="noStrike" cap="none" dirty="0">
                <a:solidFill>
                  <a:schemeClr val="lt1"/>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Arial"/>
                <a:ea typeface="Arial"/>
                <a:cs typeface="Arial"/>
                <a:sym typeface="Arial"/>
              </a:rPr>
              <a:t>	</a:t>
            </a:r>
            <a:endParaRPr sz="1200" b="1" i="1" u="none" strike="noStrike" cap="none" dirty="0">
              <a:solidFill>
                <a:schemeClr val="dk1"/>
              </a:solidFill>
              <a:latin typeface="Arial"/>
              <a:ea typeface="Arial"/>
              <a:cs typeface="Arial"/>
              <a:sym typeface="Arial"/>
            </a:endParaRPr>
          </a:p>
        </p:txBody>
      </p:sp>
      <p:sp>
        <p:nvSpPr>
          <p:cNvPr id="55" name="Google Shape;55;p13"/>
          <p:cNvSpPr txBox="1"/>
          <p:nvPr/>
        </p:nvSpPr>
        <p:spPr>
          <a:xfrm>
            <a:off x="1894114" y="6211776"/>
            <a:ext cx="2914424" cy="59576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dk1"/>
                </a:solidFill>
                <a:latin typeface="Times New Roman"/>
                <a:ea typeface="Times New Roman"/>
                <a:cs typeface="Times New Roman"/>
                <a:sym typeface="Times New Roman"/>
              </a:rPr>
              <a:t>Please Post Near Door</a:t>
            </a:r>
            <a:endParaRPr sz="1600" b="1" i="0" u="none" strike="noStrike" cap="none" dirty="0">
              <a:solidFill>
                <a:schemeClr val="dk1"/>
              </a:solidFill>
              <a:latin typeface="Times New Roman"/>
              <a:ea typeface="Times New Roman"/>
              <a:cs typeface="Times New Roman"/>
              <a:sym typeface="Times New Roman"/>
            </a:endParaRPr>
          </a:p>
        </p:txBody>
      </p:sp>
      <p:sp>
        <p:nvSpPr>
          <p:cNvPr id="56" name="Google Shape;56;p13"/>
          <p:cNvSpPr/>
          <p:nvPr/>
        </p:nvSpPr>
        <p:spPr>
          <a:xfrm>
            <a:off x="1110454" y="2557689"/>
            <a:ext cx="4808538" cy="882650"/>
          </a:xfrm>
          <a:prstGeom prst="rect">
            <a:avLst/>
          </a:prstGeom>
          <a:noFill/>
          <a:ln>
            <a:noFill/>
          </a:ln>
        </p:spPr>
        <p:txBody>
          <a:bodyPr spcFirstLastPara="1" wrap="square" lIns="90475" tIns="44450" rIns="90475" bIns="44450"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dirty="0">
                <a:solidFill>
                  <a:schemeClr val="lt1"/>
                </a:solidFill>
                <a:latin typeface="Arial"/>
                <a:ea typeface="Arial"/>
                <a:cs typeface="Arial"/>
                <a:sym typeface="Arial"/>
              </a:rPr>
              <a:t>Facility Emergency Procedures Guide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Arial"/>
              <a:ea typeface="Arial"/>
              <a:cs typeface="Arial"/>
              <a:sym typeface="Arial"/>
            </a:endParaRPr>
          </a:p>
        </p:txBody>
      </p:sp>
      <p:sp>
        <p:nvSpPr>
          <p:cNvPr id="57" name="Google Shape;57;p13"/>
          <p:cNvSpPr txBox="1"/>
          <p:nvPr/>
        </p:nvSpPr>
        <p:spPr>
          <a:xfrm>
            <a:off x="0" y="88900"/>
            <a:ext cx="4808538" cy="118903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600"/>
              <a:buFont typeface="Arial"/>
              <a:buNone/>
            </a:pPr>
            <a:r>
              <a:rPr lang="en-US" sz="3600" b="1" i="0" u="none" strike="noStrike" cap="none">
                <a:solidFill>
                  <a:schemeClr val="dk1"/>
                </a:solidFill>
                <a:latin typeface="Times New Roman"/>
                <a:ea typeface="Times New Roman"/>
                <a:cs typeface="Times New Roman"/>
                <a:sym typeface="Times New Roman"/>
              </a:rPr>
              <a:t>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120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pic>
        <p:nvPicPr>
          <p:cNvPr id="58" name="Google Shape;58;p13"/>
          <p:cNvPicPr preferRelativeResize="0"/>
          <p:nvPr/>
        </p:nvPicPr>
        <p:blipFill rotWithShape="1">
          <a:blip r:embed="rId3">
            <a:alphaModFix/>
          </a:blip>
          <a:srcRect/>
          <a:stretch/>
        </p:blipFill>
        <p:spPr>
          <a:xfrm>
            <a:off x="1424779" y="1242219"/>
            <a:ext cx="4179888" cy="1190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4"/>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242" name="Google Shape;242;p24"/>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246" name="Google Shape;246;p24"/>
          <p:cNvSpPr/>
          <p:nvPr/>
        </p:nvSpPr>
        <p:spPr>
          <a:xfrm>
            <a:off x="1228725" y="427173"/>
            <a:ext cx="4389382" cy="349663"/>
          </a:xfrm>
          <a:prstGeom prst="rect">
            <a:avLst/>
          </a:prstGeom>
          <a:solidFill>
            <a:srgbClr val="FF0066"/>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smtClean="0">
                <a:solidFill>
                  <a:schemeClr val="tx1"/>
                </a:solidFill>
                <a:sym typeface="Arial"/>
              </a:rPr>
              <a:t>BOMBAS AMENAZAS </a:t>
            </a:r>
            <a:r>
              <a:rPr lang="en-US" sz="1600" b="1" i="0" u="none" strike="noStrike" cap="none" dirty="0">
                <a:solidFill>
                  <a:schemeClr val="tx1"/>
                </a:solidFill>
                <a:sym typeface="Arial"/>
              </a:rPr>
              <a:t>TELEFÓNICAS </a:t>
            </a:r>
            <a:endParaRPr sz="1600" b="1" i="0" u="none" strike="noStrike" cap="none" dirty="0">
              <a:solidFill>
                <a:schemeClr val="tx1"/>
              </a:solidFill>
              <a:latin typeface="Times New Roman"/>
              <a:ea typeface="Times New Roman"/>
              <a:cs typeface="Times New Roman"/>
              <a:sym typeface="Times New Roman"/>
            </a:endParaRPr>
          </a:p>
        </p:txBody>
      </p:sp>
      <p:sp>
        <p:nvSpPr>
          <p:cNvPr id="247" name="Google Shape;247;p24"/>
          <p:cNvSpPr txBox="1"/>
          <p:nvPr/>
        </p:nvSpPr>
        <p:spPr>
          <a:xfrm>
            <a:off x="514350" y="5747657"/>
            <a:ext cx="5668736" cy="2583543"/>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Si hay un </a:t>
            </a:r>
            <a:r>
              <a:rPr lang="en-US" b="0" i="0" u="none" strike="noStrike" cap="none" dirty="0" err="1">
                <a:solidFill>
                  <a:schemeClr val="dk1"/>
                </a:solidFill>
                <a:latin typeface="Arial"/>
                <a:ea typeface="Arial"/>
                <a:cs typeface="Arial"/>
                <a:sym typeface="Arial"/>
              </a:rPr>
              <a:t>objeto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sospechoso</a:t>
            </a:r>
            <a:r>
              <a:rPr lang="en-US" b="0" i="0" u="none" strike="noStrike" cap="none" dirty="0">
                <a:solidFill>
                  <a:schemeClr val="dk1"/>
                </a:solidFill>
                <a:latin typeface="Arial"/>
                <a:ea typeface="Arial"/>
                <a:cs typeface="Arial"/>
                <a:sym typeface="Arial"/>
              </a:rPr>
              <a:t>, no </a:t>
            </a:r>
            <a:r>
              <a:rPr lang="en-US" b="0" i="0" u="none" strike="noStrike" cap="none" dirty="0" err="1">
                <a:solidFill>
                  <a:schemeClr val="dk1"/>
                </a:solidFill>
                <a:latin typeface="Arial"/>
                <a:ea typeface="Arial"/>
                <a:cs typeface="Arial"/>
                <a:sym typeface="Arial"/>
              </a:rPr>
              <a:t>debe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movido</a:t>
            </a:r>
            <a:r>
              <a:rPr lang="en-US" b="0" i="0" u="none" strike="noStrike" cap="none" dirty="0">
                <a:solidFill>
                  <a:schemeClr val="dk1"/>
                </a:solidFill>
                <a:latin typeface="Arial"/>
                <a:ea typeface="Arial"/>
                <a:cs typeface="Arial"/>
                <a:sym typeface="Arial"/>
              </a:rPr>
              <a:t>, se </a:t>
            </a:r>
            <a:r>
              <a:rPr lang="en-US" b="0" i="0" u="none" strike="noStrike" cap="none" dirty="0" err="1">
                <a:solidFill>
                  <a:schemeClr val="dk1"/>
                </a:solidFill>
                <a:latin typeface="Arial"/>
                <a:ea typeface="Arial"/>
                <a:cs typeface="Arial"/>
                <a:sym typeface="Arial"/>
              </a:rPr>
              <a:t>debe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notificar</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inmediato</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policía</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Los </a:t>
            </a:r>
            <a:r>
              <a:rPr lang="en-US" b="0" i="0" u="none" strike="noStrike" cap="none" dirty="0" err="1">
                <a:solidFill>
                  <a:schemeClr val="dk1"/>
                </a:solidFill>
                <a:latin typeface="Arial"/>
                <a:ea typeface="Arial"/>
                <a:cs typeface="Arial"/>
                <a:sym typeface="Arial"/>
              </a:rPr>
              <a:t>encargados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responsables</a:t>
            </a:r>
            <a:r>
              <a:rPr lang="en-US" b="0" i="0" u="none" strike="noStrike" cap="none" dirty="0">
                <a:solidFill>
                  <a:schemeClr val="dk1"/>
                </a:solidFill>
                <a:latin typeface="Arial"/>
                <a:ea typeface="Arial"/>
                <a:cs typeface="Arial"/>
                <a:sym typeface="Arial"/>
              </a:rPr>
              <a:t> de las </a:t>
            </a:r>
            <a:r>
              <a:rPr lang="en-US" b="0" i="0" u="none" strike="noStrike" cap="none" dirty="0" err="1">
                <a:solidFill>
                  <a:schemeClr val="dk1"/>
                </a:solidFill>
                <a:latin typeface="Arial"/>
                <a:ea typeface="Arial"/>
                <a:cs typeface="Arial"/>
                <a:sym typeface="Arial"/>
              </a:rPr>
              <a:t>actividades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grupo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deben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seguir</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protocolo</a:t>
            </a:r>
            <a:r>
              <a:rPr lang="en-US" b="0" i="0" u="none" strike="noStrike" cap="none" dirty="0">
                <a:solidFill>
                  <a:schemeClr val="dk1"/>
                </a:solidFill>
                <a:latin typeface="Arial"/>
                <a:ea typeface="Arial"/>
                <a:cs typeface="Arial"/>
                <a:sym typeface="Arial"/>
              </a:rPr>
              <a:t> de las </a:t>
            </a:r>
            <a:r>
              <a:rPr lang="en-US" b="0" i="0" u="none" strike="noStrike" cap="none" dirty="0" err="1">
                <a:solidFill>
                  <a:schemeClr val="dk1"/>
                </a:solidFill>
                <a:latin typeface="Arial"/>
                <a:ea typeface="Arial"/>
                <a:cs typeface="Arial"/>
                <a:sym typeface="Arial"/>
              </a:rPr>
              <a:t>instrucciones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evacuación</a:t>
            </a:r>
            <a:r>
              <a:rPr lang="en-US" b="0" i="0" u="none" strike="noStrike" cap="none" dirty="0">
                <a:solidFill>
                  <a:schemeClr val="dk1"/>
                </a:solidFill>
                <a:latin typeface="Arial"/>
                <a:ea typeface="Arial"/>
                <a:cs typeface="Arial"/>
                <a:sym typeface="Arial"/>
              </a:rPr>
              <a:t>. Los </a:t>
            </a:r>
            <a:r>
              <a:rPr lang="en-US" b="0" i="0" u="none" strike="noStrike" cap="none" dirty="0" err="1">
                <a:solidFill>
                  <a:schemeClr val="dk1"/>
                </a:solidFill>
                <a:latin typeface="Arial"/>
                <a:ea typeface="Arial"/>
                <a:cs typeface="Arial"/>
                <a:sym typeface="Arial"/>
              </a:rPr>
              <a:t>líderes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grupo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o personal solo </a:t>
            </a:r>
            <a:r>
              <a:rPr lang="en-US" b="0" i="0" u="none" strike="noStrike" cap="none" dirty="0" err="1">
                <a:solidFill>
                  <a:schemeClr val="dk1"/>
                </a:solidFill>
                <a:latin typeface="Arial"/>
                <a:ea typeface="Arial"/>
                <a:cs typeface="Arial"/>
                <a:sym typeface="Arial"/>
              </a:rPr>
              <a:t>deben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llevar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consigo</a:t>
            </a:r>
            <a:r>
              <a:rPr lang="en-US" b="0" i="0" u="none" strike="noStrike" cap="none" dirty="0">
                <a:solidFill>
                  <a:schemeClr val="dk1"/>
                </a:solidFill>
                <a:latin typeface="Arial"/>
                <a:ea typeface="Arial"/>
                <a:cs typeface="Arial"/>
                <a:sym typeface="Arial"/>
              </a:rPr>
              <a:t> las </a:t>
            </a:r>
            <a:r>
              <a:rPr lang="en-US" b="0" i="0" u="none" strike="noStrike" cap="none" dirty="0" err="1">
                <a:solidFill>
                  <a:schemeClr val="dk1"/>
                </a:solidFill>
                <a:latin typeface="Arial"/>
                <a:ea typeface="Arial"/>
                <a:cs typeface="Arial"/>
                <a:sym typeface="Arial"/>
              </a:rPr>
              <a:t>llaves</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bolsos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solamente</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Lleve</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lista</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asistencia</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verificar</a:t>
            </a:r>
            <a:r>
              <a:rPr lang="en-US" b="0" i="0" u="none" strike="noStrike" cap="none" dirty="0">
                <a:solidFill>
                  <a:schemeClr val="dk1"/>
                </a:solidFill>
                <a:latin typeface="Arial"/>
                <a:ea typeface="Arial"/>
                <a:cs typeface="Arial"/>
                <a:sym typeface="Arial"/>
              </a:rPr>
              <a:t> que </a:t>
            </a:r>
            <a:r>
              <a:rPr lang="en-US" b="0" i="0" u="none" strike="noStrike" cap="none" dirty="0" err="1">
                <a:solidFill>
                  <a:schemeClr val="dk1"/>
                </a:solidFill>
                <a:latin typeface="Arial"/>
                <a:ea typeface="Arial"/>
                <a:cs typeface="Arial"/>
                <a:sym typeface="Arial"/>
              </a:rPr>
              <a:t>estén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todos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caso</a:t>
            </a:r>
            <a:r>
              <a:rPr lang="en-US" b="0" i="0" u="none" strike="noStrike" cap="none" dirty="0">
                <a:solidFill>
                  <a:schemeClr val="dk1"/>
                </a:solidFill>
                <a:latin typeface="Arial"/>
                <a:ea typeface="Arial"/>
                <a:cs typeface="Arial"/>
                <a:sym typeface="Arial"/>
              </a:rPr>
              <a:t> que se </a:t>
            </a:r>
            <a:r>
              <a:rPr lang="en-US" b="0" i="0" u="none" strike="noStrike" cap="none" dirty="0" err="1">
                <a:solidFill>
                  <a:schemeClr val="dk1"/>
                </a:solidFill>
                <a:latin typeface="Arial"/>
                <a:ea typeface="Arial"/>
                <a:cs typeface="Arial"/>
                <a:sym typeface="Arial"/>
              </a:rPr>
              <a:t>dé</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orden</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evacuación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posteriormente</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Siga</a:t>
            </a:r>
            <a:r>
              <a:rPr lang="en-US" b="0" i="0" u="none" strike="noStrike" cap="none" dirty="0">
                <a:solidFill>
                  <a:schemeClr val="dk1"/>
                </a:solidFill>
                <a:latin typeface="Arial"/>
                <a:ea typeface="Arial"/>
                <a:cs typeface="Arial"/>
                <a:sym typeface="Arial"/>
              </a:rPr>
              <a:t> las </a:t>
            </a:r>
            <a:r>
              <a:rPr lang="en-US" b="0" i="0" u="none" strike="noStrike" cap="none" dirty="0" err="1">
                <a:solidFill>
                  <a:schemeClr val="dk1"/>
                </a:solidFill>
                <a:latin typeface="Arial"/>
                <a:ea typeface="Arial"/>
                <a:cs typeface="Arial"/>
                <a:sym typeface="Arial"/>
              </a:rPr>
              <a:t>instrucciones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su</a:t>
            </a:r>
            <a:r>
              <a:rPr lang="en-US" b="0" i="0" u="none" strike="noStrike" cap="none" dirty="0">
                <a:solidFill>
                  <a:schemeClr val="dk1"/>
                </a:solidFill>
                <a:latin typeface="Arial"/>
                <a:ea typeface="Arial"/>
                <a:cs typeface="Arial"/>
                <a:sym typeface="Arial"/>
              </a:rPr>
              <a:t> superior </a:t>
            </a:r>
            <a:r>
              <a:rPr lang="en-US" b="0" i="0" u="none" strike="noStrike" cap="none" dirty="0" err="1">
                <a:solidFill>
                  <a:schemeClr val="dk1"/>
                </a:solidFill>
                <a:latin typeface="Arial"/>
                <a:ea typeface="Arial"/>
                <a:cs typeface="Arial"/>
                <a:sym typeface="Arial"/>
              </a:rPr>
              <a:t>encargado</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responsable</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grupo</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rgbClr val="000000"/>
              </a:buClr>
              <a:buSzPts val="1000"/>
              <a:buFont typeface="Arial"/>
              <a:buNone/>
            </a:pPr>
            <a:endParaRPr sz="1000" b="0" i="0" u="none" strike="noStrike" cap="none" dirty="0">
              <a:solidFill>
                <a:schemeClr val="dk1"/>
              </a:solidFill>
              <a:latin typeface="Arial"/>
              <a:ea typeface="Arial"/>
              <a:cs typeface="Arial"/>
              <a:sym typeface="Arial"/>
            </a:endParaRPr>
          </a:p>
        </p:txBody>
      </p:sp>
      <p:sp>
        <p:nvSpPr>
          <p:cNvPr id="250" name="Google Shape;250;p24"/>
          <p:cNvSpPr/>
          <p:nvPr/>
        </p:nvSpPr>
        <p:spPr>
          <a:xfrm>
            <a:off x="1228725" y="5297970"/>
            <a:ext cx="4389382" cy="349663"/>
          </a:xfrm>
          <a:prstGeom prst="rect">
            <a:avLst/>
          </a:prstGeom>
          <a:solidFill>
            <a:srgbClr val="FF0066"/>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tx1"/>
                </a:solidFill>
                <a:sym typeface="Arial"/>
              </a:rPr>
              <a:t>PROCEDIMIENTO DE EVACUACIÓN</a:t>
            </a:r>
            <a:endParaRPr sz="1600" b="1" i="0" u="none" strike="noStrike" cap="none" dirty="0">
              <a:solidFill>
                <a:schemeClr val="tx1"/>
              </a:solidFill>
              <a:latin typeface="Times New Roman"/>
              <a:ea typeface="Times New Roman"/>
              <a:cs typeface="Times New Roman"/>
              <a:sym typeface="Times New Roman"/>
            </a:endParaRPr>
          </a:p>
        </p:txBody>
      </p:sp>
      <p:sp>
        <p:nvSpPr>
          <p:cNvPr id="251" name="Google Shape;251;p24"/>
          <p:cNvSpPr txBox="1"/>
          <p:nvPr/>
        </p:nvSpPr>
        <p:spPr>
          <a:xfrm>
            <a:off x="514350" y="957943"/>
            <a:ext cx="5668736" cy="41148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Mantenga</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calma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 </a:t>
            </a:r>
            <a:r>
              <a:rPr lang="en-US" b="0" i="0" u="none" strike="noStrike" cap="none" dirty="0" err="1">
                <a:solidFill>
                  <a:schemeClr val="dk1"/>
                </a:solidFill>
                <a:latin typeface="Arial"/>
                <a:ea typeface="Arial"/>
                <a:cs typeface="Arial"/>
                <a:sym typeface="Arial"/>
              </a:rPr>
              <a:t>cuelguen</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teléfono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Mantenga</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llamada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línea</a:t>
            </a:r>
            <a:r>
              <a:rPr lang="en-US" b="0" i="0" u="none" strike="noStrike" cap="none" dirty="0">
                <a:solidFill>
                  <a:schemeClr val="dk1"/>
                </a:solidFill>
                <a:latin typeface="Arial"/>
                <a:ea typeface="Arial"/>
                <a:cs typeface="Arial"/>
                <a:sym typeface="Arial"/>
              </a:rPr>
              <a:t> el mayor </a:t>
            </a:r>
            <a:r>
              <a:rPr lang="en-US" b="0" i="0" u="none" strike="noStrike" cap="none" dirty="0" err="1">
                <a:solidFill>
                  <a:schemeClr val="dk1"/>
                </a:solidFill>
                <a:latin typeface="Arial"/>
                <a:ea typeface="Arial"/>
                <a:cs typeface="Arial"/>
                <a:sym typeface="Arial"/>
              </a:rPr>
              <a:t>tiempo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posible</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escuche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cuidadosamente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Apunte</a:t>
            </a:r>
            <a:r>
              <a:rPr lang="en-US" b="0" i="0" u="none" strike="noStrike" cap="none" dirty="0">
                <a:solidFill>
                  <a:schemeClr val="dk1"/>
                </a:solidFill>
                <a:latin typeface="Arial"/>
                <a:ea typeface="Arial"/>
                <a:cs typeface="Arial"/>
                <a:sym typeface="Arial"/>
              </a:rPr>
              <a:t> la hora de la </a:t>
            </a:r>
            <a:r>
              <a:rPr lang="en-US" b="0" i="0" u="none" strike="noStrike" cap="none" dirty="0" err="1">
                <a:solidFill>
                  <a:schemeClr val="dk1"/>
                </a:solidFill>
                <a:latin typeface="Arial"/>
                <a:ea typeface="Arial"/>
                <a:cs typeface="Arial"/>
                <a:sym typeface="Arial"/>
              </a:rPr>
              <a:t>llamada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Pregúntele</a:t>
            </a:r>
            <a:r>
              <a:rPr lang="en-US" b="0" i="0" u="none" strike="noStrike" cap="none" dirty="0">
                <a:solidFill>
                  <a:schemeClr val="dk1"/>
                </a:solidFill>
                <a:latin typeface="Arial"/>
                <a:ea typeface="Arial"/>
                <a:cs typeface="Arial"/>
                <a:sym typeface="Arial"/>
              </a:rPr>
              <a:t> a la persona que llama lo </a:t>
            </a:r>
            <a:r>
              <a:rPr lang="en-US" b="0" i="0" u="none" strike="noStrike" cap="none" dirty="0" err="1">
                <a:solidFill>
                  <a:schemeClr val="dk1"/>
                </a:solidFill>
                <a:latin typeface="Arial"/>
                <a:ea typeface="Arial"/>
                <a:cs typeface="Arial"/>
                <a:sym typeface="Arial"/>
              </a:rPr>
              <a:t>siguiente</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Dónde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está</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bomba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Cuándo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explotará</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Como </a:t>
            </a:r>
            <a:r>
              <a:rPr lang="en-US" b="0" i="0" u="none" strike="noStrike" cap="none" dirty="0" err="1">
                <a:solidFill>
                  <a:schemeClr val="dk1"/>
                </a:solidFill>
                <a:latin typeface="Arial"/>
                <a:ea typeface="Arial"/>
                <a:cs typeface="Arial"/>
                <a:sym typeface="Arial"/>
              </a:rPr>
              <a:t>es</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bomba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Qué</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tipo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bomba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Cual</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nombre</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llamador</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motivo</a:t>
            </a:r>
            <a:r>
              <a:rPr lang="en-US" b="0" i="0" u="none" strike="noStrike" cap="none" dirty="0">
                <a:solidFill>
                  <a:schemeClr val="dk1"/>
                </a:solidFill>
                <a:latin typeface="Arial"/>
                <a:ea typeface="Arial"/>
                <a:cs typeface="Arial"/>
                <a:sym typeface="Arial"/>
              </a:rPr>
              <a:t> para la </a:t>
            </a:r>
            <a:r>
              <a:rPr lang="en-US" b="0" i="0" u="none" strike="noStrike" cap="none" dirty="0" err="1">
                <a:solidFill>
                  <a:schemeClr val="dk1"/>
                </a:solidFill>
                <a:latin typeface="Arial"/>
                <a:ea typeface="Arial"/>
                <a:cs typeface="Arial"/>
                <a:sym typeface="Arial"/>
              </a:rPr>
              <a:t>colocación</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bomba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Eresun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feligrés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perteneces</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esta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Iglesia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endParaRPr b="0" i="0" u="none" strike="noStrike" cap="none" dirty="0">
              <a:solidFill>
                <a:schemeClr val="dk1"/>
              </a:solidFill>
              <a:latin typeface="Arial"/>
              <a:ea typeface="Arial"/>
              <a:cs typeface="Arial"/>
              <a:sym typeface="Arial"/>
            </a:endParaRPr>
          </a:p>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Anote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cualquier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información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pertinente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como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ruidos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fondo</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sexo</a:t>
            </a:r>
            <a:r>
              <a:rPr lang="en-US" b="0" i="0" u="none" strike="noStrike" cap="none" dirty="0">
                <a:solidFill>
                  <a:schemeClr val="dk1"/>
                </a:solidFill>
                <a:latin typeface="Arial"/>
                <a:ea typeface="Arial"/>
                <a:cs typeface="Arial"/>
                <a:sym typeface="Arial"/>
              </a:rPr>
              <a:t> de el que llama, </a:t>
            </a:r>
            <a:r>
              <a:rPr lang="en-US" b="0" i="0" u="none" strike="noStrike" cap="none" dirty="0" err="1">
                <a:solidFill>
                  <a:schemeClr val="dk1"/>
                </a:solidFill>
                <a:latin typeface="Arial"/>
                <a:ea typeface="Arial"/>
                <a:cs typeface="Arial"/>
                <a:sym typeface="Arial"/>
              </a:rPr>
              <a:t>identificador</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llamadas</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número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teléfono</a:t>
            </a:r>
            <a:r>
              <a:rPr lang="en-US" b="0" i="0" u="none" strike="noStrike" cap="none" dirty="0">
                <a:solidFill>
                  <a:schemeClr val="dk1"/>
                </a:solidFill>
                <a:latin typeface="Arial"/>
                <a:ea typeface="Arial"/>
                <a:cs typeface="Arial"/>
                <a:sym typeface="Arial"/>
              </a:rPr>
              <a:t> del que llama, y tonos de </a:t>
            </a:r>
            <a:r>
              <a:rPr lang="en-US" b="0" i="0" u="none" strike="noStrike" cap="none" dirty="0" err="1">
                <a:solidFill>
                  <a:schemeClr val="dk1"/>
                </a:solidFill>
                <a:latin typeface="Arial"/>
                <a:ea typeface="Arial"/>
                <a:cs typeface="Arial"/>
                <a:sym typeface="Arial"/>
              </a:rPr>
              <a:t>voz</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Notifique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 a las </a:t>
            </a:r>
            <a:r>
              <a:rPr lang="en-US" b="0" i="0" u="none" strike="noStrike" cap="none" dirty="0" err="1">
                <a:solidFill>
                  <a:schemeClr val="dk1"/>
                </a:solidFill>
                <a:latin typeface="Arial"/>
                <a:ea typeface="Arial"/>
                <a:cs typeface="Arial"/>
                <a:sym typeface="Arial"/>
              </a:rPr>
              <a:t>autoridades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policía</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25"/>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261" name="Google Shape;261;p25"/>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264" name="Google Shape;264;p25"/>
          <p:cNvSpPr/>
          <p:nvPr/>
        </p:nvSpPr>
        <p:spPr>
          <a:xfrm>
            <a:off x="1118634" y="573089"/>
            <a:ext cx="4606925" cy="279401"/>
          </a:xfrm>
          <a:prstGeom prst="rect">
            <a:avLst/>
          </a:prstGeom>
          <a:solidFill>
            <a:srgbClr val="CC0099">
              <a:alpha val="96863"/>
            </a:srgbClr>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lt1"/>
                </a:solidFill>
                <a:sym typeface="Arial"/>
              </a:rPr>
              <a:t>IF A CHILD IS LOST OR MISSING</a:t>
            </a:r>
            <a:endParaRPr sz="1600" b="1" i="0" u="none" strike="noStrike" cap="none" dirty="0">
              <a:solidFill>
                <a:schemeClr val="lt1"/>
              </a:solidFill>
              <a:latin typeface="Times New Roman"/>
              <a:ea typeface="Times New Roman"/>
              <a:cs typeface="Times New Roman"/>
              <a:sym typeface="Times New Roman"/>
            </a:endParaRPr>
          </a:p>
        </p:txBody>
      </p:sp>
      <p:sp>
        <p:nvSpPr>
          <p:cNvPr id="270" name="Google Shape;270;p25"/>
          <p:cNvSpPr/>
          <p:nvPr/>
        </p:nvSpPr>
        <p:spPr>
          <a:xfrm>
            <a:off x="1125537" y="4120264"/>
            <a:ext cx="4606925" cy="279400"/>
          </a:xfrm>
          <a:prstGeom prst="rect">
            <a:avLst/>
          </a:prstGeom>
          <a:solidFill>
            <a:srgbClr val="CC0099"/>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lt1"/>
                </a:solidFill>
                <a:sym typeface="Arial"/>
              </a:rPr>
              <a:t>CHILD  ABDUCTION</a:t>
            </a:r>
            <a:endParaRPr sz="1600" b="1" i="0" u="none" strike="noStrike" cap="none" dirty="0">
              <a:solidFill>
                <a:schemeClr val="lt1"/>
              </a:solidFill>
              <a:latin typeface="Times New Roman"/>
              <a:ea typeface="Times New Roman"/>
              <a:cs typeface="Times New Roman"/>
              <a:sym typeface="Times New Roman"/>
            </a:endParaRPr>
          </a:p>
        </p:txBody>
      </p:sp>
      <p:sp>
        <p:nvSpPr>
          <p:cNvPr id="271" name="Google Shape;271;p25"/>
          <p:cNvSpPr txBox="1"/>
          <p:nvPr/>
        </p:nvSpPr>
        <p:spPr>
          <a:xfrm>
            <a:off x="340242" y="4635794"/>
            <a:ext cx="6166884" cy="4000205"/>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rgbClr val="000000"/>
              </a:buClr>
              <a:buSzPts val="1000"/>
              <a:buFont typeface="Arial"/>
              <a:buNone/>
            </a:pPr>
            <a:r>
              <a:rPr lang="en-US" b="1" i="0" u="sng" strike="noStrike" cap="none" dirty="0">
                <a:solidFill>
                  <a:schemeClr val="dk1"/>
                </a:solidFill>
                <a:latin typeface="Arial"/>
                <a:ea typeface="Arial"/>
                <a:cs typeface="Arial"/>
                <a:sym typeface="Arial"/>
              </a:rPr>
              <a:t>Stranger Alert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If parishioners , staff, or parents observe or report a stranger loitering on or around parish  property or following parishioners  report it immediately to local law enforcement authorities. </a:t>
            </a:r>
            <a:br>
              <a:rPr lang="en-US" b="0" i="0" u="none" strike="noStrike" cap="none" dirty="0">
                <a:solidFill>
                  <a:schemeClr val="dk1"/>
                </a:solidFill>
                <a:latin typeface="Arial"/>
                <a:ea typeface="Arial"/>
                <a:cs typeface="Arial"/>
                <a:sym typeface="Arial"/>
              </a:rPr>
            </a:br>
            <a:endParaRPr b="0" i="0" u="none" strike="noStrike" cap="none" dirty="0">
              <a:solidFill>
                <a:schemeClr val="dk1"/>
              </a:solidFill>
              <a:latin typeface="Arial"/>
              <a:ea typeface="Arial"/>
              <a:cs typeface="Arial"/>
              <a:sym typeface="Arial"/>
            </a:endParaRPr>
          </a:p>
          <a:p>
            <a:pPr marL="114300" marR="0" lvl="0" indent="-114300" algn="l" rtl="0">
              <a:lnSpc>
                <a:spcPct val="100000"/>
              </a:lnSpc>
              <a:spcBef>
                <a:spcPts val="500"/>
              </a:spcBef>
              <a:spcAft>
                <a:spcPts val="0"/>
              </a:spcAft>
              <a:buClr>
                <a:srgbClr val="000000"/>
              </a:buClr>
              <a:buSzPts val="1000"/>
              <a:buFont typeface="Arial"/>
              <a:buNone/>
            </a:pPr>
            <a:r>
              <a:rPr lang="en-US" b="1" i="0" u="sng" strike="noStrike" cap="none" dirty="0">
                <a:solidFill>
                  <a:schemeClr val="dk1"/>
                </a:solidFill>
                <a:latin typeface="Arial"/>
                <a:ea typeface="Arial"/>
                <a:cs typeface="Arial"/>
                <a:sym typeface="Arial"/>
              </a:rPr>
              <a:t>Abduction</a:t>
            </a:r>
            <a:endParaRPr b="0" i="0" u="none" strike="noStrike" cap="none" dirty="0">
              <a:solidFill>
                <a:schemeClr val="dk1"/>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Remain calm.</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Report child abduction, or attempted abduction, to law enforcement immediately.</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Note the person’s appearance and any other information about him or her (voice, clothing, vehicle type, license plate number, etc.) that might be helpful to police.</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Treat custody dispute problems as a possible child abduction.</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Conduct a roll call of all parishioners  in your classroom. If any parishioners  are missing, notify a person of responsibility or group leader.  </a:t>
            </a:r>
            <a:endParaRPr b="0" i="0" u="none" strike="noStrike" cap="none" dirty="0">
              <a:solidFill>
                <a:srgbClr val="000000"/>
              </a:solidFill>
              <a:latin typeface="Arial"/>
              <a:ea typeface="Arial"/>
              <a:cs typeface="Arial"/>
              <a:sym typeface="Arial"/>
            </a:endParaRPr>
          </a:p>
        </p:txBody>
      </p:sp>
      <p:sp>
        <p:nvSpPr>
          <p:cNvPr id="272" name="Google Shape;272;p25"/>
          <p:cNvSpPr txBox="1"/>
          <p:nvPr/>
        </p:nvSpPr>
        <p:spPr>
          <a:xfrm>
            <a:off x="345558" y="1082749"/>
            <a:ext cx="6166884" cy="2553586"/>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Report the missing child to the parish office.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Remain calm.</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Immediately search the entire room for the child (i.e., closets, under desks,  tables, etc.).</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Ask other children if they know where the missing child may be.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Furnish a physical description and clothing information (age, height, weight, hair color, eyes, color of shirt/pants/cost) and medical status as appropriate.</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Advise the parish  administrator of any problems that are known to you regarding the missing child.</a:t>
            </a:r>
            <a:endParaRPr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26"/>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282" name="Google Shape;282;p26"/>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285" name="Google Shape;285;p26"/>
          <p:cNvSpPr/>
          <p:nvPr/>
        </p:nvSpPr>
        <p:spPr>
          <a:xfrm>
            <a:off x="1123950" y="552893"/>
            <a:ext cx="4606925" cy="466152"/>
          </a:xfrm>
          <a:prstGeom prst="rect">
            <a:avLst/>
          </a:prstGeom>
          <a:solidFill>
            <a:srgbClr val="CC0099"/>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lt1"/>
                </a:solidFill>
                <a:sym typeface="Arial"/>
              </a:rPr>
              <a:t>SI UN NIÑO HACE FALTA O ESTÁ PERDIDO</a:t>
            </a:r>
            <a:endParaRPr sz="1600" b="1" i="0" u="none" strike="noStrike" cap="none" dirty="0">
              <a:solidFill>
                <a:schemeClr val="lt1"/>
              </a:solidFill>
              <a:latin typeface="Times New Roman"/>
              <a:ea typeface="Times New Roman"/>
              <a:cs typeface="Times New Roman"/>
              <a:sym typeface="Times New Roman"/>
            </a:endParaRPr>
          </a:p>
        </p:txBody>
      </p:sp>
      <p:sp>
        <p:nvSpPr>
          <p:cNvPr id="291" name="Google Shape;291;p26"/>
          <p:cNvSpPr/>
          <p:nvPr/>
        </p:nvSpPr>
        <p:spPr>
          <a:xfrm>
            <a:off x="1581902" y="4336733"/>
            <a:ext cx="3694196" cy="360154"/>
          </a:xfrm>
          <a:prstGeom prst="rect">
            <a:avLst/>
          </a:prstGeom>
          <a:solidFill>
            <a:srgbClr val="CC0099"/>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lt1"/>
                </a:solidFill>
                <a:sym typeface="Arial"/>
              </a:rPr>
              <a:t>SECUESTRO DE NIÑO</a:t>
            </a:r>
            <a:endParaRPr sz="1600" b="1" i="0" u="none" strike="noStrike" cap="none" dirty="0">
              <a:solidFill>
                <a:schemeClr val="lt1"/>
              </a:solidFill>
              <a:latin typeface="Times New Roman"/>
              <a:ea typeface="Times New Roman"/>
              <a:cs typeface="Times New Roman"/>
              <a:sym typeface="Times New Roman"/>
            </a:endParaRPr>
          </a:p>
        </p:txBody>
      </p:sp>
      <p:sp>
        <p:nvSpPr>
          <p:cNvPr id="292" name="Google Shape;292;p26"/>
          <p:cNvSpPr txBox="1"/>
          <p:nvPr/>
        </p:nvSpPr>
        <p:spPr>
          <a:xfrm>
            <a:off x="228600" y="4770444"/>
            <a:ext cx="6400800" cy="3255926"/>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rgbClr val="000000"/>
              </a:buClr>
              <a:buSzPts val="1000"/>
              <a:buFont typeface="Arial"/>
              <a:buNone/>
            </a:pPr>
            <a:r>
              <a:rPr lang="en-US" b="1" i="0" u="sng" strike="noStrike" cap="none" dirty="0" err="1">
                <a:solidFill>
                  <a:schemeClr val="dk1"/>
                </a:solidFill>
                <a:latin typeface="Arial"/>
                <a:ea typeface="Arial"/>
                <a:cs typeface="Arial"/>
                <a:sym typeface="Arial"/>
              </a:rPr>
              <a:t>Alerta</a:t>
            </a:r>
            <a:r>
              <a:rPr lang="en-US" b="1" i="0" u="sng" strike="noStrike" cap="none" dirty="0">
                <a:solidFill>
                  <a:schemeClr val="dk1"/>
                </a:solidFill>
                <a:latin typeface="Arial"/>
                <a:ea typeface="Arial"/>
                <a:cs typeface="Arial"/>
                <a:sym typeface="Arial"/>
              </a:rPr>
              <a:t> de persona </a:t>
            </a:r>
            <a:r>
              <a:rPr lang="en-US" b="1" i="0" u="sng" strike="noStrike" cap="none" dirty="0" err="1">
                <a:solidFill>
                  <a:schemeClr val="dk1"/>
                </a:solidFill>
                <a:latin typeface="Arial"/>
                <a:ea typeface="Arial"/>
                <a:cs typeface="Arial"/>
                <a:sym typeface="Arial"/>
              </a:rPr>
              <a:t>extraña</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Si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personal o padres de </a:t>
            </a:r>
            <a:r>
              <a:rPr lang="en-US" b="0" i="0" u="none" strike="noStrike" cap="none" dirty="0" err="1">
                <a:solidFill>
                  <a:schemeClr val="dk1"/>
                </a:solidFill>
                <a:latin typeface="Arial"/>
                <a:ea typeface="Arial"/>
                <a:cs typeface="Arial"/>
                <a:sym typeface="Arial"/>
              </a:rPr>
              <a:t>familia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advierten</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reportan</a:t>
            </a:r>
            <a:r>
              <a:rPr lang="en-US" b="0" i="0" u="none" strike="noStrike" cap="none" dirty="0">
                <a:solidFill>
                  <a:schemeClr val="dk1"/>
                </a:solidFill>
                <a:latin typeface="Arial"/>
                <a:ea typeface="Arial"/>
                <a:cs typeface="Arial"/>
                <a:sym typeface="Arial"/>
              </a:rPr>
              <a:t> un </a:t>
            </a:r>
            <a:r>
              <a:rPr lang="en-US" b="0" i="0" u="none" strike="noStrike" cap="none" dirty="0" err="1">
                <a:solidFill>
                  <a:schemeClr val="dk1"/>
                </a:solidFill>
                <a:latin typeface="Arial"/>
                <a:ea typeface="Arial"/>
                <a:cs typeface="Arial"/>
                <a:sym typeface="Arial"/>
              </a:rPr>
              <a:t>extraño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merodeando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observando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alrededor</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parroquia</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siguiendo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repórtelo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policía</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rgbClr val="000000"/>
              </a:buClr>
              <a:buSzPts val="1000"/>
              <a:buFont typeface="Arial"/>
              <a:buNone/>
            </a:pPr>
            <a:r>
              <a:rPr lang="en-US" b="1" i="0" u="sng" strike="noStrike" cap="none" dirty="0" err="1">
                <a:solidFill>
                  <a:schemeClr val="dk1"/>
                </a:solidFill>
                <a:latin typeface="Arial"/>
                <a:ea typeface="Arial"/>
                <a:cs typeface="Arial"/>
                <a:sym typeface="Arial"/>
              </a:rPr>
              <a:t>Secuestro</a:t>
            </a:r>
            <a:endParaRPr b="0" i="0" u="none" strike="noStrike" cap="none" dirty="0">
              <a:solidFill>
                <a:schemeClr val="dk1"/>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Mantenga</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calma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Reporte</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secuestro</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niño</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intento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secuestro</a:t>
            </a:r>
            <a:r>
              <a:rPr lang="en-US" b="0" i="0" u="none" strike="noStrike" cap="none" dirty="0">
                <a:solidFill>
                  <a:schemeClr val="dk1"/>
                </a:solidFill>
                <a:latin typeface="Arial"/>
                <a:ea typeface="Arial"/>
                <a:cs typeface="Arial"/>
                <a:sym typeface="Arial"/>
              </a:rPr>
              <a:t> a las </a:t>
            </a:r>
            <a:r>
              <a:rPr lang="en-US" b="0" i="0" u="none" strike="noStrike" cap="none" dirty="0" err="1">
                <a:solidFill>
                  <a:schemeClr val="dk1"/>
                </a:solidFill>
                <a:latin typeface="Arial"/>
                <a:ea typeface="Arial"/>
                <a:cs typeface="Arial"/>
                <a:sym typeface="Arial"/>
              </a:rPr>
              <a:t>autoridades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policía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Observe la </a:t>
            </a:r>
            <a:r>
              <a:rPr lang="en-US" b="0" i="0" u="none" strike="noStrike" cap="none" dirty="0" err="1">
                <a:solidFill>
                  <a:schemeClr val="dk1"/>
                </a:solidFill>
                <a:latin typeface="Arial"/>
                <a:ea typeface="Arial"/>
                <a:cs typeface="Arial"/>
                <a:sym typeface="Arial"/>
              </a:rPr>
              <a:t>apariencia</a:t>
            </a:r>
            <a:r>
              <a:rPr lang="en-US" b="0" i="0" u="none" strike="noStrike" cap="none" dirty="0">
                <a:solidFill>
                  <a:schemeClr val="dk1"/>
                </a:solidFill>
                <a:latin typeface="Arial"/>
                <a:ea typeface="Arial"/>
                <a:cs typeface="Arial"/>
                <a:sym typeface="Arial"/>
              </a:rPr>
              <a:t> de la persona o </a:t>
            </a:r>
            <a:r>
              <a:rPr lang="en-US" b="0" i="0" u="none" strike="noStrike" cap="none" dirty="0" err="1">
                <a:solidFill>
                  <a:schemeClr val="dk1"/>
                </a:solidFill>
                <a:latin typeface="Arial"/>
                <a:ea typeface="Arial"/>
                <a:cs typeface="Arial"/>
                <a:sym typeface="Arial"/>
              </a:rPr>
              <a:t>cualquier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otra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información</a:t>
            </a:r>
            <a:r>
              <a:rPr lang="en-US" b="0" i="0" u="none" strike="noStrike" cap="none" dirty="0">
                <a:solidFill>
                  <a:schemeClr val="dk1"/>
                </a:solidFill>
                <a:latin typeface="Arial"/>
                <a:ea typeface="Arial"/>
                <a:cs typeface="Arial"/>
                <a:sym typeface="Arial"/>
              </a:rPr>
              <a:t> de el o </a:t>
            </a:r>
            <a:r>
              <a:rPr lang="en-US" b="0" i="0" u="none" strike="noStrike" cap="none" dirty="0" err="1">
                <a:solidFill>
                  <a:schemeClr val="dk1"/>
                </a:solidFill>
                <a:latin typeface="Arial"/>
                <a:ea typeface="Arial"/>
                <a:cs typeface="Arial"/>
                <a:sym typeface="Arial"/>
              </a:rPr>
              <a:t>ella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voz</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ropa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marca</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vehículo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número</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placa</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carro</a:t>
            </a:r>
            <a:r>
              <a:rPr lang="en-US" b="0" i="0" u="none" strike="noStrike" cap="none" dirty="0">
                <a:solidFill>
                  <a:schemeClr val="dk1"/>
                </a:solidFill>
                <a:latin typeface="Arial"/>
                <a:ea typeface="Arial"/>
                <a:cs typeface="Arial"/>
                <a:sym typeface="Arial"/>
              </a:rPr>
              <a:t> que </a:t>
            </a:r>
            <a:r>
              <a:rPr lang="en-US" b="0" i="0" u="none" strike="noStrike" cap="none" dirty="0" err="1">
                <a:solidFill>
                  <a:schemeClr val="dk1"/>
                </a:solidFill>
                <a:latin typeface="Arial"/>
                <a:ea typeface="Arial"/>
                <a:cs typeface="Arial"/>
                <a:sym typeface="Arial"/>
              </a:rPr>
              <a:t>pueda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útil</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policía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Trate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problemas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custodia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como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caso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posible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secuestro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niños</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Llame</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lista</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todos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sus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feligrés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su</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clase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algún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niño</a:t>
            </a:r>
            <a:r>
              <a:rPr lang="en-US" b="0" i="0" u="none" strike="noStrike" cap="none" dirty="0">
                <a:solidFill>
                  <a:schemeClr val="dk1"/>
                </a:solidFill>
                <a:latin typeface="Arial"/>
                <a:ea typeface="Arial"/>
                <a:cs typeface="Arial"/>
                <a:sym typeface="Arial"/>
              </a:rPr>
              <a:t>, persona o </a:t>
            </a:r>
            <a:r>
              <a:rPr lang="en-US" b="0" i="0" u="none" strike="noStrike" cap="none" dirty="0" err="1">
                <a:solidFill>
                  <a:schemeClr val="dk1"/>
                </a:solidFill>
                <a:latin typeface="Arial"/>
                <a:ea typeface="Arial"/>
                <a:cs typeface="Arial"/>
                <a:sym typeface="Arial"/>
              </a:rPr>
              <a:t>feligrés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está</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perdido</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hace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falta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avise</a:t>
            </a:r>
            <a:r>
              <a:rPr lang="en-US" b="0" i="0" u="none" strike="noStrike" cap="none" dirty="0">
                <a:solidFill>
                  <a:schemeClr val="dk1"/>
                </a:solidFill>
                <a:latin typeface="Arial"/>
                <a:ea typeface="Arial"/>
                <a:cs typeface="Arial"/>
                <a:sym typeface="Arial"/>
              </a:rPr>
              <a:t> a la persona </a:t>
            </a:r>
            <a:r>
              <a:rPr lang="en-US" b="0" i="0" u="none" strike="noStrike" cap="none" dirty="0" err="1">
                <a:solidFill>
                  <a:schemeClr val="dk1"/>
                </a:solidFill>
                <a:latin typeface="Arial"/>
                <a:ea typeface="Arial"/>
                <a:cs typeface="Arial"/>
                <a:sym typeface="Arial"/>
              </a:rPr>
              <a:t>encargada</a:t>
            </a:r>
            <a:r>
              <a:rPr lang="en-US" b="0" i="0" u="none" strike="noStrike" cap="none" dirty="0">
                <a:solidFill>
                  <a:schemeClr val="dk1"/>
                </a:solidFill>
                <a:latin typeface="Arial"/>
                <a:ea typeface="Arial"/>
                <a:cs typeface="Arial"/>
                <a:sym typeface="Arial"/>
              </a:rPr>
              <a:t> o al </a:t>
            </a:r>
            <a:r>
              <a:rPr lang="en-US" b="0" i="0" u="none" strike="noStrike" cap="none" dirty="0" err="1">
                <a:solidFill>
                  <a:schemeClr val="dk1"/>
                </a:solidFill>
                <a:latin typeface="Arial"/>
                <a:ea typeface="Arial"/>
                <a:cs typeface="Arial"/>
                <a:sym typeface="Arial"/>
              </a:rPr>
              <a:t>líder</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grupo</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p:txBody>
      </p:sp>
      <p:sp>
        <p:nvSpPr>
          <p:cNvPr id="293" name="Google Shape;293;p26"/>
          <p:cNvSpPr txBox="1"/>
          <p:nvPr/>
        </p:nvSpPr>
        <p:spPr>
          <a:xfrm>
            <a:off x="321635" y="1210339"/>
            <a:ext cx="6214730" cy="2659912"/>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Reporte</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niño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perdido</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encargados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oficina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Permanezca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calma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búsquelo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salón</a:t>
            </a:r>
            <a:r>
              <a:rPr lang="en-US" b="0" i="0" u="none" strike="noStrike" cap="none" dirty="0">
                <a:solidFill>
                  <a:schemeClr val="dk1"/>
                </a:solidFill>
                <a:latin typeface="Arial"/>
                <a:ea typeface="Arial"/>
                <a:cs typeface="Arial"/>
                <a:sym typeface="Arial"/>
              </a:rPr>
              <a:t> (el closet, </a:t>
            </a:r>
            <a:r>
              <a:rPr lang="en-US" b="0" i="0" u="none" strike="noStrike" cap="none" dirty="0" err="1">
                <a:solidFill>
                  <a:schemeClr val="dk1"/>
                </a:solidFill>
                <a:latin typeface="Arial"/>
                <a:ea typeface="Arial"/>
                <a:cs typeface="Arial"/>
                <a:sym typeface="Arial"/>
              </a:rPr>
              <a:t>armario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debajo</a:t>
            </a:r>
            <a:r>
              <a:rPr lang="en-US" b="0" i="0" u="none" strike="noStrike" cap="none" dirty="0">
                <a:solidFill>
                  <a:schemeClr val="dk1"/>
                </a:solidFill>
                <a:latin typeface="Arial"/>
                <a:ea typeface="Arial"/>
                <a:cs typeface="Arial"/>
                <a:sym typeface="Arial"/>
              </a:rPr>
              <a:t> de las mesas)</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Pregúntele</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otros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niños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saben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donde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pudiera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estar</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niño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perdido</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De </a:t>
            </a:r>
            <a:r>
              <a:rPr lang="en-US" b="0" i="0" u="none" strike="noStrike" cap="none" dirty="0" err="1">
                <a:solidFill>
                  <a:schemeClr val="dk1"/>
                </a:solidFill>
                <a:latin typeface="Arial"/>
                <a:ea typeface="Arial"/>
                <a:cs typeface="Arial"/>
                <a:sym typeface="Arial"/>
              </a:rPr>
              <a:t>una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descripción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física</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niño</a:t>
            </a:r>
            <a:r>
              <a:rPr lang="en-US" b="0" i="0" u="none" strike="noStrike" cap="none" dirty="0">
                <a:solidFill>
                  <a:schemeClr val="dk1"/>
                </a:solidFill>
                <a:latin typeface="Arial"/>
                <a:ea typeface="Arial"/>
                <a:cs typeface="Arial"/>
                <a:sym typeface="Arial"/>
              </a:rPr>
              <a:t> y la </a:t>
            </a:r>
            <a:r>
              <a:rPr lang="en-US" b="0" i="0" u="none" strike="noStrike" cap="none" dirty="0" err="1">
                <a:solidFill>
                  <a:schemeClr val="dk1"/>
                </a:solidFill>
                <a:latin typeface="Arial"/>
                <a:ea typeface="Arial"/>
                <a:cs typeface="Arial"/>
                <a:sym typeface="Arial"/>
              </a:rPr>
              <a:t>ropa</a:t>
            </a:r>
            <a:r>
              <a:rPr lang="en-US" b="0" i="0" u="none" strike="noStrike" cap="none" dirty="0">
                <a:solidFill>
                  <a:schemeClr val="dk1"/>
                </a:solidFill>
                <a:latin typeface="Arial"/>
                <a:ea typeface="Arial"/>
                <a:cs typeface="Arial"/>
                <a:sym typeface="Arial"/>
              </a:rPr>
              <a:t> que </a:t>
            </a:r>
            <a:r>
              <a:rPr lang="en-US" b="0" i="0" u="none" strike="noStrike" cap="none" dirty="0" err="1">
                <a:solidFill>
                  <a:schemeClr val="dk1"/>
                </a:solidFill>
                <a:latin typeface="Arial"/>
                <a:ea typeface="Arial"/>
                <a:cs typeface="Arial"/>
                <a:sym typeface="Arial"/>
              </a:rPr>
              <a:t>tenía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a:t>
            </a:r>
            <a:r>
              <a:rPr lang="en-US" b="0" i="0" u="none" strike="noStrike" cap="none" dirty="0" err="1">
                <a:solidFill>
                  <a:srgbClr val="222222"/>
                </a:solidFill>
                <a:highlight>
                  <a:srgbClr val="FFFFFF"/>
                </a:highlight>
                <a:latin typeface="Arial"/>
                <a:ea typeface="Arial"/>
                <a:cs typeface="Arial"/>
                <a:sym typeface="Arial"/>
              </a:rPr>
              <a:t>ñ</a:t>
            </a:r>
            <a:r>
              <a:rPr lang="en-US" b="0" i="0" u="none" strike="noStrike" cap="none" dirty="0" err="1">
                <a:solidFill>
                  <a:schemeClr val="dk1"/>
                </a:solidFill>
                <a:latin typeface="Arial"/>
                <a:ea typeface="Arial"/>
                <a:cs typeface="Arial"/>
                <a:sym typeface="Arial"/>
              </a:rPr>
              <a:t>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estatura</a:t>
            </a:r>
            <a:r>
              <a:rPr lang="en-US" b="0" i="0" u="none" strike="noStrike" cap="none" dirty="0">
                <a:solidFill>
                  <a:schemeClr val="dk1"/>
                </a:solidFill>
                <a:latin typeface="Arial"/>
                <a:ea typeface="Arial"/>
                <a:cs typeface="Arial"/>
                <a:sym typeface="Arial"/>
              </a:rPr>
              <a:t>, peso, color de </a:t>
            </a:r>
            <a:r>
              <a:rPr lang="en-US" b="0" i="0" u="none" strike="noStrike" cap="none" dirty="0" err="1">
                <a:solidFill>
                  <a:schemeClr val="dk1"/>
                </a:solidFill>
                <a:latin typeface="Arial"/>
                <a:ea typeface="Arial"/>
                <a:cs typeface="Arial"/>
                <a:sym typeface="Arial"/>
              </a:rPr>
              <a:t>pelo</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ojos</a:t>
            </a:r>
            <a:r>
              <a:rPr lang="en-US" b="0" i="0" u="none" strike="noStrike" cap="none" dirty="0">
                <a:solidFill>
                  <a:schemeClr val="dk1"/>
                </a:solidFill>
                <a:latin typeface="Arial"/>
                <a:ea typeface="Arial"/>
                <a:cs typeface="Arial"/>
                <a:sym typeface="Arial"/>
              </a:rPr>
              <a:t> y la </a:t>
            </a:r>
            <a:r>
              <a:rPr lang="en-US" b="0" i="0" u="none" strike="noStrike" cap="none" dirty="0" err="1">
                <a:solidFill>
                  <a:schemeClr val="dk1"/>
                </a:solidFill>
                <a:latin typeface="Arial"/>
                <a:ea typeface="Arial"/>
                <a:cs typeface="Arial"/>
                <a:sym typeface="Arial"/>
              </a:rPr>
              <a:t>ropa</a:t>
            </a:r>
            <a:r>
              <a:rPr lang="en-US" b="0" i="0" u="none" strike="noStrike" cap="none" dirty="0">
                <a:solidFill>
                  <a:schemeClr val="dk1"/>
                </a:solidFill>
                <a:latin typeface="Arial"/>
                <a:ea typeface="Arial"/>
                <a:cs typeface="Arial"/>
                <a:sym typeface="Arial"/>
              </a:rPr>
              <a:t>) y el </a:t>
            </a:r>
            <a:r>
              <a:rPr lang="en-US" b="0" i="0" u="none" strike="noStrike" cap="none" dirty="0" err="1">
                <a:solidFill>
                  <a:schemeClr val="dk1"/>
                </a:solidFill>
                <a:latin typeface="Arial"/>
                <a:ea typeface="Arial"/>
                <a:cs typeface="Arial"/>
                <a:sym typeface="Arial"/>
              </a:rPr>
              <a:t>estado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salud</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necesario</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Déjele</a:t>
            </a:r>
            <a:r>
              <a:rPr lang="en-US" b="0" i="0" u="none" strike="noStrike" cap="none" dirty="0">
                <a:solidFill>
                  <a:schemeClr val="dk1"/>
                </a:solidFill>
                <a:latin typeface="Arial"/>
                <a:ea typeface="Arial"/>
                <a:cs typeface="Arial"/>
                <a:sym typeface="Arial"/>
              </a:rPr>
              <a:t> saber a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administradores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cualquier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problema</a:t>
            </a:r>
            <a:r>
              <a:rPr lang="en-US" b="0" i="0" u="none" strike="noStrike" cap="none" dirty="0">
                <a:solidFill>
                  <a:schemeClr val="dk1"/>
                </a:solidFill>
                <a:latin typeface="Arial"/>
                <a:ea typeface="Arial"/>
                <a:cs typeface="Arial"/>
                <a:sym typeface="Arial"/>
              </a:rPr>
              <a:t> que </a:t>
            </a:r>
            <a:r>
              <a:rPr lang="en-US" b="0" i="0" u="none" strike="noStrike" cap="none" dirty="0" err="1">
                <a:solidFill>
                  <a:schemeClr val="dk1"/>
                </a:solidFill>
                <a:latin typeface="Arial"/>
                <a:ea typeface="Arial"/>
                <a:cs typeface="Arial"/>
                <a:sym typeface="Arial"/>
              </a:rPr>
              <a:t>usted</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sepa</a:t>
            </a:r>
            <a:r>
              <a:rPr lang="en-US" b="0" i="0" u="none" strike="noStrike" cap="none" dirty="0">
                <a:solidFill>
                  <a:schemeClr val="dk1"/>
                </a:solidFill>
                <a:latin typeface="Arial"/>
                <a:ea typeface="Arial"/>
                <a:cs typeface="Arial"/>
                <a:sym typeface="Arial"/>
              </a:rPr>
              <a:t> con </a:t>
            </a:r>
            <a:r>
              <a:rPr lang="en-US" b="0" i="0" u="none" strike="noStrike" cap="none" dirty="0" err="1">
                <a:solidFill>
                  <a:schemeClr val="dk1"/>
                </a:solidFill>
                <a:latin typeface="Arial"/>
                <a:ea typeface="Arial"/>
                <a:cs typeface="Arial"/>
                <a:sym typeface="Arial"/>
              </a:rPr>
              <a:t>relación</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niño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perdido</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31"/>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403" name="Google Shape;403;p31"/>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409" name="Google Shape;409;p31"/>
          <p:cNvSpPr/>
          <p:nvPr/>
        </p:nvSpPr>
        <p:spPr>
          <a:xfrm>
            <a:off x="1125537" y="536999"/>
            <a:ext cx="4606926" cy="398666"/>
          </a:xfrm>
          <a:prstGeom prst="rect">
            <a:avLst/>
          </a:prstGeom>
          <a:solidFill>
            <a:srgbClr val="7030A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dirty="0">
                <a:solidFill>
                  <a:schemeClr val="lt1"/>
                </a:solidFill>
                <a:latin typeface="Arial"/>
                <a:ea typeface="Arial"/>
                <a:cs typeface="Arial"/>
                <a:sym typeface="Arial"/>
              </a:rPr>
              <a:t>MEDICAL EMERGENCY</a:t>
            </a:r>
            <a:endParaRPr sz="1400" b="0" i="0" u="none" strike="noStrike" cap="none" dirty="0">
              <a:solidFill>
                <a:srgbClr val="000000"/>
              </a:solidFill>
              <a:latin typeface="Arial"/>
              <a:ea typeface="Arial"/>
              <a:cs typeface="Arial"/>
              <a:sym typeface="Arial"/>
            </a:endParaRPr>
          </a:p>
        </p:txBody>
      </p:sp>
      <p:sp>
        <p:nvSpPr>
          <p:cNvPr id="410" name="Google Shape;410;p31"/>
          <p:cNvSpPr txBox="1"/>
          <p:nvPr/>
        </p:nvSpPr>
        <p:spPr>
          <a:xfrm>
            <a:off x="514349" y="1321096"/>
            <a:ext cx="5907716" cy="6313082"/>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Call 911 immediately and report the medical emergency or injury.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Notify the parish  office immediately of the injury and illness. Make sure to provide the exact location of the incident. Verify that someone called 911.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Send a responsible individual to go to the parking lot entrance and meet the first responding public safety agencies. Direct them to the site of the emergency.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Do not attempt to move a person who is injured unless they are in immediate danger of further injury or the scene is unsafe.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Isolate and secure the incident scene by removing unaffected parishioners  from the immediate area.</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Unless certified to provide first aid or otherwise medically trained, do not attempt to render any first aid before trained assistance arrives.</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Use personal protective equipment (gloves) when exposing yourself to bodily fluids and potential biohazards (i.e., blood, vomit, </a:t>
            </a:r>
            <a:r>
              <a:rPr lang="en-US" b="0" i="0" u="none" strike="noStrike" cap="none" dirty="0" err="1">
                <a:solidFill>
                  <a:schemeClr val="dk1"/>
                </a:solidFill>
                <a:latin typeface="Arial"/>
                <a:ea typeface="Arial"/>
                <a:cs typeface="Arial"/>
                <a:sym typeface="Arial"/>
              </a:rPr>
              <a:t>etc</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Comfort the victim and reassure him/her that medical attention is on the way.</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Remain calm and reassure parishioners  that all possible actions are being taken to care for the injured or ill person and to protect others.</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After the victim’s immediate needs have been taken care of, remain to assist the responding medical services and provide pertinent information about the incident as needed.</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Preserve the scene of the medical emergency in the event the incident will require an investigation by parish  or police officials. If this is a parishioner  accident, follow the diocesan for proper reporting.</a:t>
            </a:r>
            <a:endParaRPr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32"/>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426" name="Google Shape;426;p32"/>
          <p:cNvSpPr/>
          <p:nvPr/>
        </p:nvSpPr>
        <p:spPr>
          <a:xfrm>
            <a:off x="1125537" y="479987"/>
            <a:ext cx="4606925" cy="440490"/>
          </a:xfrm>
          <a:prstGeom prst="rect">
            <a:avLst/>
          </a:prstGeom>
          <a:solidFill>
            <a:srgbClr val="7030A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dirty="0">
                <a:solidFill>
                  <a:schemeClr val="lt1"/>
                </a:solidFill>
                <a:latin typeface="Arial"/>
                <a:ea typeface="Arial"/>
                <a:cs typeface="Arial"/>
                <a:sym typeface="Arial"/>
              </a:rPr>
              <a:t>EMERGENCIAS MÉDICAS</a:t>
            </a:r>
            <a:endParaRPr sz="1400" b="0" i="0" u="none" strike="noStrike" cap="none" dirty="0">
              <a:solidFill>
                <a:srgbClr val="000000"/>
              </a:solidFill>
              <a:latin typeface="Arial"/>
              <a:ea typeface="Arial"/>
              <a:cs typeface="Arial"/>
              <a:sym typeface="Arial"/>
            </a:endParaRPr>
          </a:p>
        </p:txBody>
      </p:sp>
      <p:sp>
        <p:nvSpPr>
          <p:cNvPr id="427" name="Google Shape;427;p32"/>
          <p:cNvSpPr txBox="1"/>
          <p:nvPr/>
        </p:nvSpPr>
        <p:spPr>
          <a:xfrm>
            <a:off x="514350" y="1233377"/>
            <a:ext cx="5886450" cy="6927701"/>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Llame</a:t>
            </a:r>
            <a:r>
              <a:rPr lang="en-US" b="0" i="0" u="none" strike="noStrike" cap="none" dirty="0">
                <a:solidFill>
                  <a:schemeClr val="dk1"/>
                </a:solidFill>
                <a:latin typeface="Arial"/>
                <a:ea typeface="Arial"/>
                <a:cs typeface="Arial"/>
                <a:sym typeface="Arial"/>
              </a:rPr>
              <a:t> al 911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reportar</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emergencia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medica</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accidente</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Notifique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encargado</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oficina</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parroquia</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accidente</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enfermedad</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asegúrese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informar</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lugar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exacto</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incidente</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verifique</a:t>
            </a:r>
            <a:r>
              <a:rPr lang="en-US" b="0" i="0" u="none" strike="noStrike" cap="none" dirty="0">
                <a:solidFill>
                  <a:schemeClr val="dk1"/>
                </a:solidFill>
                <a:latin typeface="Arial"/>
                <a:ea typeface="Arial"/>
                <a:cs typeface="Arial"/>
                <a:sym typeface="Arial"/>
              </a:rPr>
              <a:t> que </a:t>
            </a:r>
            <a:r>
              <a:rPr lang="en-US" b="0" i="0" u="none" strike="noStrike" cap="none" dirty="0" err="1">
                <a:solidFill>
                  <a:schemeClr val="dk1"/>
                </a:solidFill>
                <a:latin typeface="Arial"/>
                <a:ea typeface="Arial"/>
                <a:cs typeface="Arial"/>
                <a:sym typeface="Arial"/>
              </a:rPr>
              <a:t>alguien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haya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llamado</a:t>
            </a:r>
            <a:r>
              <a:rPr lang="en-US" b="0" i="0" u="none" strike="noStrike" cap="none" dirty="0">
                <a:solidFill>
                  <a:schemeClr val="dk1"/>
                </a:solidFill>
                <a:latin typeface="Arial"/>
                <a:ea typeface="Arial"/>
                <a:cs typeface="Arial"/>
                <a:sym typeface="Arial"/>
              </a:rPr>
              <a:t> al 911.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Envié</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alguien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responsable</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estacionamiento</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dirigir</a:t>
            </a:r>
            <a:r>
              <a:rPr lang="en-US" b="0" i="0" u="none" strike="noStrike" cap="none" dirty="0">
                <a:solidFill>
                  <a:schemeClr val="dk1"/>
                </a:solidFill>
                <a:latin typeface="Arial"/>
                <a:ea typeface="Arial"/>
                <a:cs typeface="Arial"/>
                <a:sym typeface="Arial"/>
              </a:rPr>
              <a:t> a las </a:t>
            </a:r>
            <a:r>
              <a:rPr lang="en-US" b="0" i="0" u="none" strike="noStrike" cap="none" dirty="0" err="1">
                <a:solidFill>
                  <a:schemeClr val="dk1"/>
                </a:solidFill>
                <a:latin typeface="Arial"/>
                <a:ea typeface="Arial"/>
                <a:cs typeface="Arial"/>
                <a:sym typeface="Arial"/>
              </a:rPr>
              <a:t>autoridades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rescate</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lugar</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emergencia</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 </a:t>
            </a:r>
            <a:r>
              <a:rPr lang="en-US" b="0" i="0" u="none" strike="noStrike" cap="none" dirty="0" err="1">
                <a:solidFill>
                  <a:schemeClr val="dk1"/>
                </a:solidFill>
                <a:latin typeface="Arial"/>
                <a:ea typeface="Arial"/>
                <a:cs typeface="Arial"/>
                <a:sym typeface="Arial"/>
              </a:rPr>
              <a:t>trate</a:t>
            </a:r>
            <a:r>
              <a:rPr lang="en-US" b="0" i="0" u="none" strike="noStrike" cap="none" dirty="0">
                <a:solidFill>
                  <a:schemeClr val="dk1"/>
                </a:solidFill>
                <a:latin typeface="Arial"/>
                <a:ea typeface="Arial"/>
                <a:cs typeface="Arial"/>
                <a:sym typeface="Arial"/>
              </a:rPr>
              <a:t> de mover la persona </a:t>
            </a:r>
            <a:r>
              <a:rPr lang="en-US" b="0" i="0" u="none" strike="noStrike" cap="none" dirty="0" err="1">
                <a:solidFill>
                  <a:schemeClr val="dk1"/>
                </a:solidFill>
                <a:latin typeface="Arial"/>
                <a:ea typeface="Arial"/>
                <a:cs typeface="Arial"/>
                <a:sym typeface="Arial"/>
              </a:rPr>
              <a:t>herida</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menos</a:t>
            </a:r>
            <a:r>
              <a:rPr lang="en-US" b="0" i="0" u="none" strike="noStrike" cap="none" dirty="0">
                <a:solidFill>
                  <a:schemeClr val="dk1"/>
                </a:solidFill>
                <a:latin typeface="Arial"/>
                <a:ea typeface="Arial"/>
                <a:cs typeface="Arial"/>
                <a:sym typeface="Arial"/>
              </a:rPr>
              <a:t> que </a:t>
            </a:r>
            <a:r>
              <a:rPr lang="en-US" b="0" i="0" u="none" strike="noStrike" cap="none" dirty="0" err="1">
                <a:solidFill>
                  <a:schemeClr val="dk1"/>
                </a:solidFill>
                <a:latin typeface="Arial"/>
                <a:ea typeface="Arial"/>
                <a:cs typeface="Arial"/>
                <a:sym typeface="Arial"/>
              </a:rPr>
              <a:t>esté</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peligro</a:t>
            </a:r>
            <a:r>
              <a:rPr lang="en-US" b="0" i="0" u="none" strike="noStrike" cap="none" dirty="0">
                <a:solidFill>
                  <a:schemeClr val="dk1"/>
                </a:solidFill>
                <a:latin typeface="Arial"/>
                <a:ea typeface="Arial"/>
                <a:cs typeface="Arial"/>
                <a:sym typeface="Arial"/>
              </a:rPr>
              <a:t> de mayor </a:t>
            </a:r>
            <a:r>
              <a:rPr lang="en-US" b="0" i="0" u="none" strike="noStrike" cap="none" dirty="0" err="1">
                <a:solidFill>
                  <a:schemeClr val="dk1"/>
                </a:solidFill>
                <a:latin typeface="Arial"/>
                <a:ea typeface="Arial"/>
                <a:cs typeface="Arial"/>
                <a:sym typeface="Arial"/>
              </a:rPr>
              <a:t>daño</a:t>
            </a:r>
            <a:r>
              <a:rPr lang="en-US" b="0" i="0" u="none" strike="noStrike" cap="none" dirty="0">
                <a:solidFill>
                  <a:schemeClr val="dk1"/>
                </a:solidFill>
                <a:latin typeface="Arial"/>
                <a:ea typeface="Arial"/>
                <a:cs typeface="Arial"/>
                <a:sym typeface="Arial"/>
              </a:rPr>
              <a:t> o el </a:t>
            </a:r>
            <a:r>
              <a:rPr lang="en-US" b="0" i="0" u="none" strike="noStrike" cap="none" dirty="0" err="1">
                <a:solidFill>
                  <a:schemeClr val="dk1"/>
                </a:solidFill>
                <a:latin typeface="Arial"/>
                <a:ea typeface="Arial"/>
                <a:cs typeface="Arial"/>
                <a:sym typeface="Arial"/>
              </a:rPr>
              <a:t>lugar</a:t>
            </a:r>
            <a:r>
              <a:rPr lang="en-US" b="0" i="0" u="none" strike="noStrike" cap="none" dirty="0">
                <a:solidFill>
                  <a:schemeClr val="dk1"/>
                </a:solidFill>
                <a:latin typeface="Arial"/>
                <a:ea typeface="Arial"/>
                <a:cs typeface="Arial"/>
                <a:sym typeface="Arial"/>
              </a:rPr>
              <a:t> no </a:t>
            </a:r>
            <a:r>
              <a:rPr lang="en-US" b="0" i="0" u="none" strike="noStrike" cap="none" dirty="0" err="1">
                <a:solidFill>
                  <a:schemeClr val="dk1"/>
                </a:solidFill>
                <a:latin typeface="Arial"/>
                <a:ea typeface="Arial"/>
                <a:cs typeface="Arial"/>
                <a:sym typeface="Arial"/>
              </a:rPr>
              <a: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seguro</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Despeje</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asegure</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lugar</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accidente</a:t>
            </a:r>
            <a:r>
              <a:rPr lang="en-US" b="0" i="0" u="none" strike="noStrike" cap="none" dirty="0">
                <a:solidFill>
                  <a:schemeClr val="dk1"/>
                </a:solidFill>
                <a:latin typeface="Arial"/>
                <a:ea typeface="Arial"/>
                <a:cs typeface="Arial"/>
                <a:sym typeface="Arial"/>
              </a:rPr>
              <a:t> de las personas que no </a:t>
            </a:r>
            <a:r>
              <a:rPr lang="en-US" b="0" i="0" u="none" strike="noStrike" cap="none" dirty="0" err="1">
                <a:solidFill>
                  <a:schemeClr val="dk1"/>
                </a:solidFill>
                <a:latin typeface="Arial"/>
                <a:ea typeface="Arial"/>
                <a:cs typeface="Arial"/>
                <a:sym typeface="Arial"/>
              </a:rPr>
              <a:t>han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afectadas</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Si no </a:t>
            </a:r>
            <a:r>
              <a:rPr lang="en-US" b="0" i="0" u="none" strike="noStrike" cap="none" dirty="0" err="1">
                <a:solidFill>
                  <a:schemeClr val="dk1"/>
                </a:solidFill>
                <a:latin typeface="Arial"/>
                <a:ea typeface="Arial"/>
                <a:cs typeface="Arial"/>
                <a:sym typeface="Arial"/>
              </a:rPr>
              <a:t>está</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entrenado</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dar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primeros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auxilios</a:t>
            </a:r>
            <a:r>
              <a:rPr lang="en-US" b="0" i="0" u="none" strike="noStrike" cap="none" dirty="0">
                <a:solidFill>
                  <a:schemeClr val="dk1"/>
                </a:solidFill>
                <a:latin typeface="Arial"/>
                <a:ea typeface="Arial"/>
                <a:cs typeface="Arial"/>
                <a:sym typeface="Arial"/>
              </a:rPr>
              <a:t> no </a:t>
            </a:r>
            <a:r>
              <a:rPr lang="en-US" b="0" i="0" u="none" strike="noStrike" cap="none" dirty="0" err="1">
                <a:solidFill>
                  <a:schemeClr val="dk1"/>
                </a:solidFill>
                <a:latin typeface="Arial"/>
                <a:ea typeface="Arial"/>
                <a:cs typeface="Arial"/>
                <a:sym typeface="Arial"/>
              </a:rPr>
              <a:t>trate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prestar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primeros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auxilios</a:t>
            </a:r>
            <a:r>
              <a:rPr lang="en-US" b="0" i="0" u="none" strike="noStrike" cap="none" dirty="0">
                <a:solidFill>
                  <a:schemeClr val="dk1"/>
                </a:solidFill>
                <a:latin typeface="Arial"/>
                <a:ea typeface="Arial"/>
                <a:cs typeface="Arial"/>
                <a:sym typeface="Arial"/>
              </a:rPr>
              <a:t> antes que </a:t>
            </a:r>
            <a:r>
              <a:rPr lang="en-US" b="0" i="0" u="none" strike="noStrike" cap="none" dirty="0" err="1">
                <a:solidFill>
                  <a:schemeClr val="dk1"/>
                </a:solidFill>
                <a:latin typeface="Arial"/>
                <a:ea typeface="Arial"/>
                <a:cs typeface="Arial"/>
                <a:sym typeface="Arial"/>
              </a:rPr>
              <a:t>llegue</a:t>
            </a:r>
            <a:r>
              <a:rPr lang="en-US" b="0" i="0" u="none" strike="noStrike" cap="none" dirty="0">
                <a:solidFill>
                  <a:schemeClr val="dk1"/>
                </a:solidFill>
                <a:latin typeface="Arial"/>
                <a:ea typeface="Arial"/>
                <a:cs typeface="Arial"/>
                <a:sym typeface="Arial"/>
              </a:rPr>
              <a:t> el personal </a:t>
            </a:r>
            <a:r>
              <a:rPr lang="en-US" b="0" i="0" u="none" strike="noStrike" cap="none" dirty="0" err="1">
                <a:solidFill>
                  <a:schemeClr val="dk1"/>
                </a:solidFill>
                <a:latin typeface="Arial"/>
                <a:ea typeface="Arial"/>
                <a:cs typeface="Arial"/>
                <a:sym typeface="Arial"/>
              </a:rPr>
              <a:t>certificado</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hacerlo</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Use </a:t>
            </a:r>
            <a:r>
              <a:rPr lang="en-US" b="0" i="0" u="none" strike="noStrike" cap="none" dirty="0" err="1">
                <a:solidFill>
                  <a:schemeClr val="dk1"/>
                </a:solidFill>
                <a:latin typeface="Arial"/>
                <a:ea typeface="Arial"/>
                <a:cs typeface="Arial"/>
                <a:sym typeface="Arial"/>
              </a:rPr>
              <a:t>equipo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protección</a:t>
            </a:r>
            <a:r>
              <a:rPr lang="en-US" b="0" i="0" u="none" strike="noStrike" cap="none" dirty="0">
                <a:solidFill>
                  <a:schemeClr val="dk1"/>
                </a:solidFill>
                <a:latin typeface="Arial"/>
                <a:ea typeface="Arial"/>
                <a:cs typeface="Arial"/>
                <a:sym typeface="Arial"/>
              </a:rPr>
              <a:t> personal (</a:t>
            </a:r>
            <a:r>
              <a:rPr lang="en-US" b="0" i="0" u="none" strike="noStrike" cap="none" dirty="0" err="1">
                <a:solidFill>
                  <a:schemeClr val="dk1"/>
                </a:solidFill>
                <a:latin typeface="Arial"/>
                <a:ea typeface="Arial"/>
                <a:cs typeface="Arial"/>
                <a:sym typeface="Arial"/>
              </a:rPr>
              <a:t>guantes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cuando</a:t>
            </a:r>
            <a:r>
              <a:rPr lang="en-US" b="0" i="0" u="none" strike="noStrike" cap="none" dirty="0">
                <a:solidFill>
                  <a:schemeClr val="dk1"/>
                </a:solidFill>
                <a:latin typeface="Arial"/>
                <a:ea typeface="Arial"/>
                <a:cs typeface="Arial"/>
                <a:sym typeface="Arial"/>
              </a:rPr>
              <a:t> se </a:t>
            </a:r>
            <a:r>
              <a:rPr lang="en-US" b="0" i="0" u="none" strike="noStrike" cap="none" dirty="0" err="1">
                <a:solidFill>
                  <a:schemeClr val="dk1"/>
                </a:solidFill>
                <a:latin typeface="Arial"/>
                <a:ea typeface="Arial"/>
                <a:cs typeface="Arial"/>
                <a:sym typeface="Arial"/>
              </a:rPr>
              <a:t>usted</a:t>
            </a:r>
            <a:r>
              <a:rPr lang="en-US" b="0" i="0" u="none" strike="noStrike" cap="none" dirty="0">
                <a:solidFill>
                  <a:schemeClr val="dk1"/>
                </a:solidFill>
                <a:latin typeface="Arial"/>
                <a:ea typeface="Arial"/>
                <a:cs typeface="Arial"/>
                <a:sym typeface="Arial"/>
              </a:rPr>
              <a:t> se </a:t>
            </a:r>
            <a:r>
              <a:rPr lang="en-US" b="0" i="0" u="none" strike="noStrike" cap="none" dirty="0" err="1">
                <a:solidFill>
                  <a:schemeClr val="dk1"/>
                </a:solidFill>
                <a:latin typeface="Arial"/>
                <a:ea typeface="Arial"/>
                <a:cs typeface="Arial"/>
                <a:sym typeface="Arial"/>
              </a:rPr>
              <a:t>exponga</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sustancias</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contaminantes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biológicos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sangre</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vómito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etc</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Ayude</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víctima</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déjele</a:t>
            </a:r>
            <a:r>
              <a:rPr lang="en-US" b="0" i="0" u="none" strike="noStrike" cap="none" dirty="0">
                <a:solidFill>
                  <a:schemeClr val="dk1"/>
                </a:solidFill>
                <a:latin typeface="Arial"/>
                <a:ea typeface="Arial"/>
                <a:cs typeface="Arial"/>
                <a:sym typeface="Arial"/>
              </a:rPr>
              <a:t> saber que el personal de </a:t>
            </a:r>
            <a:r>
              <a:rPr lang="en-US" b="0" i="0" u="none" strike="noStrike" cap="none" dirty="0" err="1">
                <a:solidFill>
                  <a:schemeClr val="dk1"/>
                </a:solidFill>
                <a:latin typeface="Arial"/>
                <a:ea typeface="Arial"/>
                <a:cs typeface="Arial"/>
                <a:sym typeface="Arial"/>
              </a:rPr>
              <a:t>emergencia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viene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camino</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Mantenga</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calma</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comuníquese</a:t>
            </a:r>
            <a:r>
              <a:rPr lang="en-US" b="0" i="0" u="none" strike="noStrike" cap="none" dirty="0">
                <a:solidFill>
                  <a:schemeClr val="dk1"/>
                </a:solidFill>
                <a:latin typeface="Arial"/>
                <a:ea typeface="Arial"/>
                <a:cs typeface="Arial"/>
                <a:sym typeface="Arial"/>
              </a:rPr>
              <a:t> a las personas o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que </a:t>
            </a:r>
            <a:r>
              <a:rPr lang="en-US" b="0" i="0" u="none" strike="noStrike" cap="none" dirty="0" err="1">
                <a:solidFill>
                  <a:schemeClr val="dk1"/>
                </a:solidFill>
                <a:latin typeface="Arial"/>
                <a:ea typeface="Arial"/>
                <a:cs typeface="Arial"/>
                <a:sym typeface="Arial"/>
              </a:rPr>
              <a:t>todas</a:t>
            </a:r>
            <a:r>
              <a:rPr lang="en-US" b="0" i="0" u="none" strike="noStrike" cap="none" dirty="0">
                <a:solidFill>
                  <a:schemeClr val="dk1"/>
                </a:solidFill>
                <a:latin typeface="Arial"/>
                <a:ea typeface="Arial"/>
                <a:cs typeface="Arial"/>
                <a:sym typeface="Arial"/>
              </a:rPr>
              <a:t> las </a:t>
            </a:r>
            <a:r>
              <a:rPr lang="en-US" b="0" i="0" u="none" strike="noStrike" cap="none" dirty="0" err="1">
                <a:solidFill>
                  <a:schemeClr val="dk1"/>
                </a:solidFill>
                <a:latin typeface="Arial"/>
                <a:ea typeface="Arial"/>
                <a:cs typeface="Arial"/>
                <a:sym typeface="Arial"/>
              </a:rPr>
              <a:t>medidas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posibles</a:t>
            </a:r>
            <a:r>
              <a:rPr lang="en-US" b="0" i="0" u="none" strike="noStrike" cap="none" dirty="0">
                <a:solidFill>
                  <a:schemeClr val="dk1"/>
                </a:solidFill>
                <a:latin typeface="Arial"/>
                <a:ea typeface="Arial"/>
                <a:cs typeface="Arial"/>
                <a:sym typeface="Arial"/>
              </a:rPr>
              <a:t> se </a:t>
            </a:r>
            <a:r>
              <a:rPr lang="en-US" b="0" i="0" u="none" strike="noStrike" cap="none" dirty="0" err="1">
                <a:solidFill>
                  <a:schemeClr val="dk1"/>
                </a:solidFill>
                <a:latin typeface="Arial"/>
                <a:ea typeface="Arial"/>
                <a:cs typeface="Arial"/>
                <a:sym typeface="Arial"/>
              </a:rPr>
              <a:t>han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tomado</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asistir</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víctima</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enfermo</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protegerlos</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Después</a:t>
            </a:r>
            <a:r>
              <a:rPr lang="en-US" b="0" i="0" u="none" strike="noStrike" cap="none" dirty="0">
                <a:solidFill>
                  <a:schemeClr val="dk1"/>
                </a:solidFill>
                <a:latin typeface="Arial"/>
                <a:ea typeface="Arial"/>
                <a:cs typeface="Arial"/>
                <a:sym typeface="Arial"/>
              </a:rPr>
              <a:t> que se ha </a:t>
            </a:r>
            <a:r>
              <a:rPr lang="en-US" b="0" i="0" u="none" strike="noStrike" cap="none" dirty="0" err="1">
                <a:solidFill>
                  <a:schemeClr val="dk1"/>
                </a:solidFill>
                <a:latin typeface="Arial"/>
                <a:ea typeface="Arial"/>
                <a:cs typeface="Arial"/>
                <a:sym typeface="Arial"/>
              </a:rPr>
              <a:t>atenido</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víctima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permanezca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lugar</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dar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información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respecto</a:t>
            </a:r>
            <a:r>
              <a:rPr lang="en-US" b="0" i="0" u="none" strike="noStrike" cap="none" dirty="0">
                <a:solidFill>
                  <a:schemeClr val="dk1"/>
                </a:solidFill>
                <a:latin typeface="Arial"/>
                <a:ea typeface="Arial"/>
                <a:cs typeface="Arial"/>
                <a:sym typeface="Arial"/>
              </a:rPr>
              <a:t> a el </a:t>
            </a:r>
            <a:r>
              <a:rPr lang="en-US" b="0" i="0" u="none" strike="noStrike" cap="none" dirty="0" err="1">
                <a:solidFill>
                  <a:schemeClr val="dk1"/>
                </a:solidFill>
                <a:latin typeface="Arial"/>
                <a:ea typeface="Arial"/>
                <a:cs typeface="Arial"/>
                <a:sym typeface="Arial"/>
              </a:rPr>
              <a:t>accidente</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incidente</a:t>
            </a:r>
            <a:r>
              <a:rPr lang="en-US" b="0" i="0" u="none" strike="noStrike" cap="none" dirty="0">
                <a:solidFill>
                  <a:schemeClr val="dk1"/>
                </a:solidFill>
                <a:latin typeface="Arial"/>
                <a:ea typeface="Arial"/>
                <a:cs typeface="Arial"/>
                <a:sym typeface="Arial"/>
              </a:rPr>
              <a:t> a el personal de </a:t>
            </a:r>
            <a:r>
              <a:rPr lang="en-US" b="0" i="0" u="none" strike="noStrike" cap="none" dirty="0" err="1">
                <a:solidFill>
                  <a:schemeClr val="dk1"/>
                </a:solidFill>
                <a:latin typeface="Arial"/>
                <a:ea typeface="Arial"/>
                <a:cs typeface="Arial"/>
                <a:sym typeface="Arial"/>
              </a:rPr>
              <a:t>emergencia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Asegure</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lugar</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accidente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caso</a:t>
            </a:r>
            <a:r>
              <a:rPr lang="en-US" b="0" i="0" u="none" strike="noStrike" cap="none" dirty="0">
                <a:solidFill>
                  <a:schemeClr val="dk1"/>
                </a:solidFill>
                <a:latin typeface="Arial"/>
                <a:ea typeface="Arial"/>
                <a:cs typeface="Arial"/>
                <a:sym typeface="Arial"/>
              </a:rPr>
              <a:t> que el </a:t>
            </a:r>
            <a:r>
              <a:rPr lang="en-US" b="0" i="0" u="none" strike="noStrike" cap="none" dirty="0" err="1">
                <a:solidFill>
                  <a:schemeClr val="dk1"/>
                </a:solidFill>
                <a:latin typeface="Arial"/>
                <a:ea typeface="Arial"/>
                <a:cs typeface="Arial"/>
                <a:sym typeface="Arial"/>
              </a:rPr>
              <a:t>incidente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necesite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investigado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por</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parroquia</a:t>
            </a:r>
            <a:r>
              <a:rPr lang="en-US" b="0" i="0" u="none" strike="noStrike" cap="none" dirty="0">
                <a:solidFill>
                  <a:schemeClr val="dk1"/>
                </a:solidFill>
                <a:latin typeface="Arial"/>
                <a:ea typeface="Arial"/>
                <a:cs typeface="Arial"/>
                <a:sym typeface="Arial"/>
              </a:rPr>
              <a:t> o la </a:t>
            </a:r>
            <a:r>
              <a:rPr lang="en-US" b="0" i="0" u="none" strike="noStrike" cap="none" dirty="0" err="1">
                <a:solidFill>
                  <a:schemeClr val="dk1"/>
                </a:solidFill>
                <a:latin typeface="Arial"/>
                <a:ea typeface="Arial"/>
                <a:cs typeface="Arial"/>
                <a:sym typeface="Arial"/>
              </a:rPr>
              <a:t>policía</a:t>
            </a:r>
            <a:r>
              <a:rPr lang="en-US" b="0" i="0" u="none" strike="noStrike" cap="none" dirty="0">
                <a:solidFill>
                  <a:schemeClr val="dk1"/>
                </a:solidFill>
                <a:latin typeface="Arial"/>
                <a:ea typeface="Arial"/>
                <a:cs typeface="Arial"/>
                <a:sym typeface="Arial"/>
              </a:rPr>
              <a:t>. Si </a:t>
            </a:r>
            <a:r>
              <a:rPr lang="en-US" b="0" i="0" u="none" strike="noStrike" cap="none" dirty="0" err="1">
                <a:solidFill>
                  <a:schemeClr val="dk1"/>
                </a:solidFill>
                <a:latin typeface="Arial"/>
                <a:ea typeface="Arial"/>
                <a:cs typeface="Arial"/>
                <a:sym typeface="Arial"/>
              </a:rPr>
              <a:t>es</a:t>
            </a:r>
            <a:r>
              <a:rPr lang="en-US" b="0" i="0" u="none" strike="noStrike" cap="none" dirty="0">
                <a:solidFill>
                  <a:schemeClr val="dk1"/>
                </a:solidFill>
                <a:latin typeface="Arial"/>
                <a:ea typeface="Arial"/>
                <a:cs typeface="Arial"/>
                <a:sym typeface="Arial"/>
              </a:rPr>
              <a:t> un </a:t>
            </a:r>
            <a:r>
              <a:rPr lang="en-US" b="0" i="0" u="none" strike="noStrike" cap="none" dirty="0" err="1">
                <a:solidFill>
                  <a:schemeClr val="dk1"/>
                </a:solidFill>
                <a:latin typeface="Arial"/>
                <a:ea typeface="Arial"/>
                <a:cs typeface="Arial"/>
                <a:sym typeface="Arial"/>
              </a:rPr>
              <a:t>accidente</a:t>
            </a:r>
            <a:r>
              <a:rPr lang="en-US" b="0" i="0" u="none" strike="noStrike" cap="none" dirty="0">
                <a:solidFill>
                  <a:schemeClr val="dk1"/>
                </a:solidFill>
                <a:latin typeface="Arial"/>
                <a:ea typeface="Arial"/>
                <a:cs typeface="Arial"/>
                <a:sym typeface="Arial"/>
              </a:rPr>
              <a:t> de un </a:t>
            </a:r>
            <a:r>
              <a:rPr lang="en-US" b="0" i="0" u="none" strike="noStrike" cap="none" dirty="0" err="1">
                <a:solidFill>
                  <a:schemeClr val="dk1"/>
                </a:solidFill>
                <a:latin typeface="Arial"/>
                <a:ea typeface="Arial"/>
                <a:cs typeface="Arial"/>
                <a:sym typeface="Arial"/>
              </a:rPr>
              <a:t>feligrés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siga</a:t>
            </a:r>
            <a:r>
              <a:rPr lang="en-US" b="0" i="0" u="none" strike="noStrike" cap="none" dirty="0">
                <a:solidFill>
                  <a:schemeClr val="dk1"/>
                </a:solidFill>
                <a:latin typeface="Arial"/>
                <a:ea typeface="Arial"/>
                <a:cs typeface="Arial"/>
                <a:sym typeface="Arial"/>
              </a:rPr>
              <a:t> las </a:t>
            </a:r>
            <a:r>
              <a:rPr lang="en-US" b="0" i="0" u="none" strike="noStrike" cap="none" dirty="0" err="1">
                <a:solidFill>
                  <a:schemeClr val="dk1"/>
                </a:solidFill>
                <a:latin typeface="Arial"/>
                <a:ea typeface="Arial"/>
                <a:cs typeface="Arial"/>
                <a:sym typeface="Arial"/>
              </a:rPr>
              <a:t>instrucciones</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diócesis</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dar</a:t>
            </a:r>
            <a:r>
              <a:rPr lang="en-US" b="0" i="0" u="none" strike="noStrike" cap="none" dirty="0">
                <a:solidFill>
                  <a:schemeClr val="dk1"/>
                </a:solidFill>
                <a:latin typeface="Arial"/>
                <a:ea typeface="Arial"/>
                <a:cs typeface="Arial"/>
                <a:sym typeface="Arial"/>
              </a:rPr>
              <a:t> un </a:t>
            </a:r>
            <a:r>
              <a:rPr lang="en-US" b="0" i="0" u="none" strike="noStrike" cap="none" dirty="0" err="1">
                <a:solidFill>
                  <a:schemeClr val="dk1"/>
                </a:solidFill>
                <a:latin typeface="Arial"/>
                <a:ea typeface="Arial"/>
                <a:cs typeface="Arial"/>
                <a:sym typeface="Arial"/>
              </a:rPr>
              <a:t>reporte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apropiado</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27"/>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303" name="Google Shape;303;p27"/>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309" name="Google Shape;309;p27"/>
          <p:cNvSpPr/>
          <p:nvPr/>
        </p:nvSpPr>
        <p:spPr>
          <a:xfrm>
            <a:off x="1174906" y="303223"/>
            <a:ext cx="4603880" cy="270583"/>
          </a:xfrm>
          <a:prstGeom prst="rect">
            <a:avLst/>
          </a:prstGeom>
          <a:solidFill>
            <a:srgbClr val="006699"/>
          </a:solidFill>
          <a:ln>
            <a:solidFill>
              <a:srgbClr val="6666FF"/>
            </a:solid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lt1"/>
                </a:solidFill>
                <a:sym typeface="Arial"/>
              </a:rPr>
              <a:t>DISRUPTIVE SITUATIONS/ UNRULY PERSON</a:t>
            </a:r>
            <a:endParaRPr sz="1600" b="1" i="0" u="none" strike="noStrike" cap="none" dirty="0">
              <a:solidFill>
                <a:schemeClr val="lt1"/>
              </a:solidFill>
              <a:latin typeface="Times New Roman"/>
              <a:ea typeface="Times New Roman"/>
              <a:cs typeface="Times New Roman"/>
              <a:sym typeface="Times New Roman"/>
            </a:endParaRPr>
          </a:p>
        </p:txBody>
      </p:sp>
      <p:sp>
        <p:nvSpPr>
          <p:cNvPr id="310" name="Google Shape;310;p27"/>
          <p:cNvSpPr/>
          <p:nvPr/>
        </p:nvSpPr>
        <p:spPr>
          <a:xfrm>
            <a:off x="232882" y="733376"/>
            <a:ext cx="6392235" cy="3997842"/>
          </a:xfrm>
          <a:prstGeom prst="rect">
            <a:avLst/>
          </a:prstGeom>
          <a:solidFill>
            <a:schemeClr val="lt1"/>
          </a:solidFill>
          <a:ln w="12700" cap="flat" cmpd="sng">
            <a:noFill/>
            <a:prstDash val="solid"/>
            <a:miter lim="800000"/>
            <a:headEnd type="none" w="sm" len="sm"/>
            <a:tailEnd type="none" w="sm" len="sm"/>
          </a:ln>
        </p:spPr>
        <p:txBody>
          <a:bodyPr spcFirstLastPara="1" wrap="square" lIns="90475" tIns="44450" rIns="90475" bIns="44450" anchor="t" anchorCtr="0">
            <a:noAutofit/>
          </a:bodyPr>
          <a:lstStyle/>
          <a:p>
            <a:pPr marL="115888" marR="0" lvl="0" indent="-115888"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Notify the office of the situation by the best and safest available means.</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Instruct parishioners  to move away from the unruly individual’s area.</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Speak in a calm and firm voice.</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If possible, seek a position of safety by positioning a physical barrier between  the individual(s) and you. For example, take a position behind a counter. </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Consider potential escape routes for the staff and yourself in the event the individual(s) become combative.</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Visually scan the unruly individual(s) for any signs that they have a weapon. If you notice bulges in clothing that could indicate a weapon or see part of a weapon protruding from clothing (such as a knife with a clip in a pocket or the butt of a handgun in the waistband), notify the office immediately and evacuate all parishioners  to a safe area. Follow lockdown procedures.</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Do not physically confront the individual(s) unless a parishioner or you are attacked or an attack appears imminent. If you decide that it is appropriate to use physical force, use only the amount of force that is necessary to subdue or incapacitate the individual. </a:t>
            </a:r>
            <a:endParaRPr b="0" i="0" u="none" strike="noStrike" cap="none" dirty="0">
              <a:solidFill>
                <a:srgbClr val="000000"/>
              </a:solidFill>
              <a:latin typeface="Arial"/>
              <a:ea typeface="Arial"/>
              <a:cs typeface="Arial"/>
              <a:sym typeface="Arial"/>
            </a:endParaRPr>
          </a:p>
        </p:txBody>
      </p:sp>
      <p:sp>
        <p:nvSpPr>
          <p:cNvPr id="313" name="Google Shape;313;p27"/>
          <p:cNvSpPr/>
          <p:nvPr/>
        </p:nvSpPr>
        <p:spPr>
          <a:xfrm>
            <a:off x="1174192" y="4966771"/>
            <a:ext cx="4604593" cy="235554"/>
          </a:xfrm>
          <a:prstGeom prst="rect">
            <a:avLst/>
          </a:prstGeom>
          <a:solidFill>
            <a:srgbClr val="006699"/>
          </a:solidFill>
          <a:ln>
            <a:solidFill>
              <a:srgbClr val="6666FF"/>
            </a:solid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lt1"/>
                </a:solidFill>
                <a:sym typeface="Arial"/>
              </a:rPr>
              <a:t>CIVIL UNREST</a:t>
            </a:r>
            <a:endParaRPr sz="1600" b="1" i="0" u="none" strike="noStrike" cap="none" dirty="0">
              <a:solidFill>
                <a:schemeClr val="lt1"/>
              </a:solidFill>
              <a:latin typeface="Times New Roman"/>
              <a:ea typeface="Times New Roman"/>
              <a:cs typeface="Times New Roman"/>
              <a:sym typeface="Times New Roman"/>
            </a:endParaRPr>
          </a:p>
        </p:txBody>
      </p:sp>
      <p:sp>
        <p:nvSpPr>
          <p:cNvPr id="314" name="Google Shape;314;p27"/>
          <p:cNvSpPr/>
          <p:nvPr/>
        </p:nvSpPr>
        <p:spPr>
          <a:xfrm>
            <a:off x="361507" y="5323367"/>
            <a:ext cx="6230679" cy="3617433"/>
          </a:xfrm>
          <a:prstGeom prst="rect">
            <a:avLst/>
          </a:prstGeom>
          <a:solidFill>
            <a:schemeClr val="lt1"/>
          </a:solidFill>
          <a:ln w="12700" cap="flat" cmpd="sng">
            <a:noFill/>
            <a:prstDash val="solid"/>
            <a:miter lim="800000"/>
            <a:headEnd type="none" w="sm" len="sm"/>
            <a:tailEnd type="none" w="sm" len="sm"/>
          </a:ln>
        </p:spPr>
        <p:txBody>
          <a:bodyPr spcFirstLastPara="1" wrap="square" lIns="90475" tIns="44450" rIns="90475" bIns="44450" anchor="t" anchorCtr="0">
            <a:noAutofit/>
          </a:bodyPr>
          <a:lstStyle/>
          <a:p>
            <a:pPr marL="174625" marR="0" lvl="0" indent="-174625"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If you become aware of a civil unrest situation, make sure the office is notified.</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Attempt to gather parishioners  and move them to a secure area. </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Implement building lockdown procedures as appropriate. </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Speak in a calm and clear tone and try to keep the parishioners  calm.</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Do not engage any participants verbally or physically unless you are forced to do so to protect parishioners  or yourself. If physical force is necessary, only use the minimal amount necessary to subdue or incapacitate the individual.</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Follow lockdown procedures if they are given. Be prepared to implement emergency evacuation  or shelter-in-place procedures if necessary. </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Report any signs or observations of weapons to the office and/or law enforcement officials immediately.</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Refer any media inquiries to the parish  office.</a:t>
            </a:r>
            <a:endParaRPr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28"/>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324" name="Google Shape;324;p28"/>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330" name="Google Shape;330;p28"/>
          <p:cNvSpPr/>
          <p:nvPr/>
        </p:nvSpPr>
        <p:spPr>
          <a:xfrm>
            <a:off x="442248" y="341672"/>
            <a:ext cx="5973504" cy="348361"/>
          </a:xfrm>
          <a:prstGeom prst="rect">
            <a:avLst/>
          </a:prstGeom>
          <a:solidFill>
            <a:srgbClr val="006699"/>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lt1"/>
                </a:solidFill>
                <a:sym typeface="Arial"/>
              </a:rPr>
              <a:t>SITUACIÓN PERTURBADORA / PERSONA INDISCIPLINADA</a:t>
            </a:r>
            <a:endParaRPr sz="1600" b="1" i="0" u="none" strike="noStrike" cap="none" dirty="0">
              <a:solidFill>
                <a:schemeClr val="lt1"/>
              </a:solidFill>
              <a:latin typeface="Times New Roman"/>
              <a:ea typeface="Times New Roman"/>
              <a:cs typeface="Times New Roman"/>
              <a:sym typeface="Times New Roman"/>
            </a:endParaRPr>
          </a:p>
        </p:txBody>
      </p:sp>
      <p:sp>
        <p:nvSpPr>
          <p:cNvPr id="331" name="Google Shape;331;p28"/>
          <p:cNvSpPr/>
          <p:nvPr/>
        </p:nvSpPr>
        <p:spPr>
          <a:xfrm>
            <a:off x="249864" y="922760"/>
            <a:ext cx="6358270" cy="3997842"/>
          </a:xfrm>
          <a:prstGeom prst="rect">
            <a:avLst/>
          </a:prstGeom>
          <a:solidFill>
            <a:schemeClr val="lt1"/>
          </a:solidFill>
          <a:ln w="12700" cap="flat" cmpd="sng">
            <a:noFill/>
            <a:prstDash val="solid"/>
            <a:miter lim="800000"/>
            <a:headEnd type="none" w="sm" len="sm"/>
            <a:tailEnd type="none" w="sm" len="sm"/>
          </a:ln>
        </p:spPr>
        <p:txBody>
          <a:bodyPr spcFirstLastPara="1" wrap="square" lIns="90475" tIns="44450" rIns="90475" bIns="44450" anchor="t" anchorCtr="0">
            <a:noAutofit/>
          </a:bodyPr>
          <a:lstStyle/>
          <a:p>
            <a:pPr marL="115888" marR="0" lvl="0" indent="-115888"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Avise</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oficina</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situación</a:t>
            </a:r>
            <a:r>
              <a:rPr lang="en-US" b="0" i="0" u="none" strike="noStrike" cap="none" dirty="0">
                <a:solidFill>
                  <a:schemeClr val="dk1"/>
                </a:solidFill>
                <a:latin typeface="Arial"/>
                <a:ea typeface="Arial"/>
                <a:cs typeface="Arial"/>
                <a:sym typeface="Arial"/>
              </a:rPr>
              <a:t> de la forma </a:t>
            </a:r>
            <a:r>
              <a:rPr lang="en-US" b="0" i="0" u="none" strike="noStrike" cap="none" dirty="0" err="1">
                <a:solidFill>
                  <a:schemeClr val="dk1"/>
                </a:solidFill>
                <a:latin typeface="Arial"/>
                <a:ea typeface="Arial"/>
                <a:cs typeface="Arial"/>
                <a:sym typeface="Arial"/>
              </a:rPr>
              <a:t>más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segura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Dirija</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o personas </a:t>
            </a:r>
            <a:r>
              <a:rPr lang="en-US" b="0" i="0" u="none" strike="noStrike" cap="none" dirty="0" err="1">
                <a:solidFill>
                  <a:schemeClr val="dk1"/>
                </a:solidFill>
                <a:latin typeface="Arial"/>
                <a:ea typeface="Arial"/>
                <a:cs typeface="Arial"/>
                <a:sym typeface="Arial"/>
              </a:rPr>
              <a:t>lejos</a:t>
            </a:r>
            <a:r>
              <a:rPr lang="en-US" b="0" i="0" u="none" strike="noStrike" cap="none" dirty="0">
                <a:solidFill>
                  <a:schemeClr val="dk1"/>
                </a:solidFill>
                <a:latin typeface="Arial"/>
                <a:ea typeface="Arial"/>
                <a:cs typeface="Arial"/>
                <a:sym typeface="Arial"/>
              </a:rPr>
              <a:t> de la persona </a:t>
            </a:r>
            <a:r>
              <a:rPr lang="en-US" b="0" i="0" u="none" strike="noStrike" cap="none" dirty="0" err="1">
                <a:solidFill>
                  <a:schemeClr val="dk1"/>
                </a:solidFill>
                <a:latin typeface="Arial"/>
                <a:ea typeface="Arial"/>
                <a:cs typeface="Arial"/>
                <a:sym typeface="Arial"/>
              </a:rPr>
              <a:t>indisciplinada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Hable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forma </a:t>
            </a:r>
            <a:r>
              <a:rPr lang="en-US" b="0" i="0" u="none" strike="noStrike" cap="none" dirty="0" err="1">
                <a:solidFill>
                  <a:schemeClr val="dk1"/>
                </a:solidFill>
                <a:latin typeface="Arial"/>
                <a:ea typeface="Arial"/>
                <a:cs typeface="Arial"/>
                <a:sym typeface="Arial"/>
              </a:rPr>
              <a:t>cómoda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pero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firme</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Si </a:t>
            </a:r>
            <a:r>
              <a:rPr lang="en-US" b="0" i="0" u="none" strike="noStrike" cap="none" dirty="0" err="1">
                <a:solidFill>
                  <a:schemeClr val="dk1"/>
                </a:solidFill>
                <a:latin typeface="Arial"/>
                <a:ea typeface="Arial"/>
                <a:cs typeface="Arial"/>
                <a:sym typeface="Arial"/>
              </a:rPr>
              <a: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posible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asegúrese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su</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seguridad</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poniendo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una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barrera</a:t>
            </a:r>
            <a:r>
              <a:rPr lang="en-US" b="0" i="0" u="none" strike="noStrike" cap="none" dirty="0">
                <a:solidFill>
                  <a:schemeClr val="dk1"/>
                </a:solidFill>
                <a:latin typeface="Arial"/>
                <a:ea typeface="Arial"/>
                <a:cs typeface="Arial"/>
                <a:sym typeface="Arial"/>
              </a:rPr>
              <a:t> entre </a:t>
            </a:r>
            <a:r>
              <a:rPr lang="en-US" b="0" i="0" u="none" strike="noStrike" cap="none" dirty="0" err="1">
                <a:solidFill>
                  <a:schemeClr val="dk1"/>
                </a:solidFill>
                <a:latin typeface="Arial"/>
                <a:ea typeface="Arial"/>
                <a:cs typeface="Arial"/>
                <a:sym typeface="Arial"/>
              </a:rPr>
              <a:t>usted</a:t>
            </a:r>
            <a:r>
              <a:rPr lang="en-US" b="0" i="0" u="none" strike="noStrike" cap="none" dirty="0">
                <a:solidFill>
                  <a:schemeClr val="dk1"/>
                </a:solidFill>
                <a:latin typeface="Arial"/>
                <a:ea typeface="Arial"/>
                <a:cs typeface="Arial"/>
                <a:sym typeface="Arial"/>
              </a:rPr>
              <a:t> y el </a:t>
            </a:r>
            <a:r>
              <a:rPr lang="en-US" b="0" i="0" u="none" strike="noStrike" cap="none" dirty="0" err="1">
                <a:solidFill>
                  <a:schemeClr val="dk1"/>
                </a:solidFill>
                <a:latin typeface="Arial"/>
                <a:ea typeface="Arial"/>
                <a:cs typeface="Arial"/>
                <a:sym typeface="Arial"/>
              </a:rPr>
              <a:t>individuo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perturbado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ejemplo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sitúese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detrás</a:t>
            </a:r>
            <a:r>
              <a:rPr lang="en-US" b="0" i="0" u="none" strike="noStrike" cap="none" dirty="0">
                <a:solidFill>
                  <a:schemeClr val="dk1"/>
                </a:solidFill>
                <a:latin typeface="Arial"/>
                <a:ea typeface="Arial"/>
                <a:cs typeface="Arial"/>
                <a:sym typeface="Arial"/>
              </a:rPr>
              <a:t> de la mesa o </a:t>
            </a:r>
            <a:r>
              <a:rPr lang="en-US" b="0" i="0" u="none" strike="noStrike" cap="none" dirty="0" err="1">
                <a:solidFill>
                  <a:schemeClr val="dk1"/>
                </a:solidFill>
                <a:latin typeface="Arial"/>
                <a:ea typeface="Arial"/>
                <a:cs typeface="Arial"/>
                <a:sym typeface="Arial"/>
              </a:rPr>
              <a:t>mostrador</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Considere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rutas</a:t>
            </a:r>
            <a:r>
              <a:rPr lang="en-US" b="0" i="0" u="none" strike="noStrike" cap="none" dirty="0">
                <a:solidFill>
                  <a:schemeClr val="dk1"/>
                </a:solidFill>
                <a:latin typeface="Arial"/>
                <a:ea typeface="Arial"/>
                <a:cs typeface="Arial"/>
                <a:sym typeface="Arial"/>
              </a:rPr>
              <a:t> de escape para </a:t>
            </a:r>
            <a:r>
              <a:rPr lang="en-US" b="0" i="0" u="none" strike="noStrike" cap="none" dirty="0" err="1">
                <a:solidFill>
                  <a:schemeClr val="dk1"/>
                </a:solidFill>
                <a:latin typeface="Arial"/>
                <a:ea typeface="Arial"/>
                <a:cs typeface="Arial"/>
                <a:sym typeface="Arial"/>
              </a:rPr>
              <a:t>todos</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usted</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caso</a:t>
            </a:r>
            <a:r>
              <a:rPr lang="en-US" b="0" i="0" u="none" strike="noStrike" cap="none" dirty="0">
                <a:solidFill>
                  <a:schemeClr val="dk1"/>
                </a:solidFill>
                <a:latin typeface="Arial"/>
                <a:ea typeface="Arial"/>
                <a:cs typeface="Arial"/>
                <a:sym typeface="Arial"/>
              </a:rPr>
              <a:t> que el </a:t>
            </a:r>
            <a:r>
              <a:rPr lang="en-US" b="0" i="0" u="none" strike="noStrike" cap="none" dirty="0" err="1">
                <a:solidFill>
                  <a:schemeClr val="dk1"/>
                </a:solidFill>
                <a:latin typeface="Arial"/>
                <a:ea typeface="Arial"/>
                <a:cs typeface="Arial"/>
                <a:sym typeface="Arial"/>
              </a:rPr>
              <a:t>individuo</a:t>
            </a:r>
            <a:r>
              <a:rPr lang="en-US" b="0" i="0" u="none" strike="noStrike" cap="none" dirty="0">
                <a:solidFill>
                  <a:schemeClr val="dk1"/>
                </a:solidFill>
                <a:latin typeface="Arial"/>
                <a:ea typeface="Arial"/>
                <a:cs typeface="Arial"/>
                <a:sym typeface="Arial"/>
              </a:rPr>
              <a:t> se </a:t>
            </a:r>
            <a:r>
              <a:rPr lang="en-US" b="0" i="0" u="none" strike="noStrike" cap="none" dirty="0" err="1">
                <a:solidFill>
                  <a:schemeClr val="dk1"/>
                </a:solidFill>
                <a:latin typeface="Arial"/>
                <a:ea typeface="Arial"/>
                <a:cs typeface="Arial"/>
                <a:sym typeface="Arial"/>
              </a:rPr>
              <a:t>torne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agresivo</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Observe </a:t>
            </a:r>
            <a:r>
              <a:rPr lang="en-US" b="0" i="0" u="none" strike="noStrike" cap="none" dirty="0" err="1">
                <a:solidFill>
                  <a:schemeClr val="dk1"/>
                </a:solidFill>
                <a:latin typeface="Arial"/>
                <a:ea typeface="Arial"/>
                <a:cs typeface="Arial"/>
                <a:sym typeface="Arial"/>
              </a:rPr>
              <a:t>bien</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individuo</a:t>
            </a:r>
            <a:r>
              <a:rPr lang="en-US" b="0" i="0" u="none" strike="noStrike" cap="none" dirty="0">
                <a:solidFill>
                  <a:schemeClr val="dk1"/>
                </a:solidFill>
                <a:latin typeface="Arial"/>
                <a:ea typeface="Arial"/>
                <a:cs typeface="Arial"/>
                <a:sym typeface="Arial"/>
              </a:rPr>
              <a:t>(s) </a:t>
            </a:r>
            <a:r>
              <a:rPr lang="en-US" b="0" i="0" u="none" strike="noStrike" cap="none" dirty="0" err="1">
                <a:solidFill>
                  <a:schemeClr val="dk1"/>
                </a:solidFill>
                <a:latin typeface="Arial"/>
                <a:ea typeface="Arial"/>
                <a:cs typeface="Arial"/>
                <a:sym typeface="Arial"/>
              </a:rPr>
              <a:t>perturbado</a:t>
            </a:r>
            <a:r>
              <a:rPr lang="en-US" b="0" i="0" u="none" strike="noStrike" cap="none" dirty="0">
                <a:solidFill>
                  <a:schemeClr val="dk1"/>
                </a:solidFill>
                <a:latin typeface="Arial"/>
                <a:ea typeface="Arial"/>
                <a:cs typeface="Arial"/>
                <a:sym typeface="Arial"/>
              </a:rPr>
              <a:t> para saber </a:t>
            </a:r>
            <a:r>
              <a:rPr lang="en-US" b="0" i="0" u="none" strike="noStrike" cap="none" dirty="0" err="1">
                <a:solidFill>
                  <a:schemeClr val="dk1"/>
                </a:solidFill>
                <a:latin typeface="Arial"/>
                <a:ea typeface="Arial"/>
                <a:cs typeface="Arial"/>
                <a:sym typeface="Arial"/>
              </a:rPr>
              <a:t>si</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tiene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armas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a:t>
            </a:r>
            <a:r>
              <a:rPr lang="en-US" b="0" i="0" u="none" strike="noStrike" cap="none" dirty="0">
                <a:solidFill>
                  <a:schemeClr val="dk1"/>
                </a:solidFill>
                <a:latin typeface="Arial"/>
                <a:ea typeface="Arial"/>
                <a:cs typeface="Arial"/>
                <a:sym typeface="Arial"/>
              </a:rPr>
              <a:t> nota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ropa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abultada</a:t>
            </a:r>
            <a:r>
              <a:rPr lang="en-US" b="0" i="0" u="none" strike="noStrike" cap="none" dirty="0">
                <a:solidFill>
                  <a:schemeClr val="dk1"/>
                </a:solidFill>
                <a:latin typeface="Arial"/>
                <a:ea typeface="Arial"/>
                <a:cs typeface="Arial"/>
                <a:sym typeface="Arial"/>
              </a:rPr>
              <a:t> que </a:t>
            </a:r>
            <a:r>
              <a:rPr lang="en-US" b="0" i="0" u="none" strike="noStrike" cap="none" dirty="0" err="1">
                <a:solidFill>
                  <a:schemeClr val="dk1"/>
                </a:solidFill>
                <a:latin typeface="Arial"/>
                <a:ea typeface="Arial"/>
                <a:cs typeface="Arial"/>
                <a:sym typeface="Arial"/>
              </a:rPr>
              <a:t>pueda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tener</a:t>
            </a:r>
            <a:r>
              <a:rPr lang="en-US" b="0" i="0" u="none" strike="noStrike" cap="none" dirty="0">
                <a:solidFill>
                  <a:schemeClr val="dk1"/>
                </a:solidFill>
                <a:latin typeface="Arial"/>
                <a:ea typeface="Arial"/>
                <a:cs typeface="Arial"/>
                <a:sym typeface="Arial"/>
              </a:rPr>
              <a:t> un </a:t>
            </a:r>
            <a:r>
              <a:rPr lang="en-US" b="0" i="0" u="none" strike="noStrike" cap="none" dirty="0" err="1">
                <a:solidFill>
                  <a:schemeClr val="dk1"/>
                </a:solidFill>
                <a:latin typeface="Arial"/>
                <a:ea typeface="Arial"/>
                <a:cs typeface="Arial"/>
                <a:sym typeface="Arial"/>
              </a:rPr>
              <a:t>arma</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ve</a:t>
            </a:r>
            <a:r>
              <a:rPr lang="en-US" b="0" i="0" u="none" strike="noStrike" cap="none" dirty="0">
                <a:solidFill>
                  <a:schemeClr val="dk1"/>
                </a:solidFill>
                <a:latin typeface="Arial"/>
                <a:ea typeface="Arial"/>
                <a:cs typeface="Arial"/>
                <a:sym typeface="Arial"/>
              </a:rPr>
              <a:t> parte del </a:t>
            </a:r>
            <a:r>
              <a:rPr lang="en-US" b="0" i="0" u="none" strike="noStrike" cap="none" dirty="0" err="1">
                <a:solidFill>
                  <a:schemeClr val="dk1"/>
                </a:solidFill>
                <a:latin typeface="Arial"/>
                <a:ea typeface="Arial"/>
                <a:cs typeface="Arial"/>
                <a:sym typeface="Arial"/>
              </a:rPr>
              <a:t>arma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Ej</a:t>
            </a:r>
            <a:r>
              <a:rPr lang="en-US" b="0" i="0" u="none" strike="noStrike" cap="none" dirty="0">
                <a:solidFill>
                  <a:schemeClr val="dk1"/>
                </a:solidFill>
                <a:latin typeface="Arial"/>
                <a:ea typeface="Arial"/>
                <a:cs typeface="Arial"/>
                <a:sym typeface="Arial"/>
              </a:rPr>
              <a:t>. Como </a:t>
            </a:r>
            <a:r>
              <a:rPr lang="en-US" b="0" i="0" u="none" strike="noStrike" cap="none" dirty="0" err="1">
                <a:solidFill>
                  <a:schemeClr val="dk1"/>
                </a:solidFill>
                <a:latin typeface="Arial"/>
                <a:ea typeface="Arial"/>
                <a:cs typeface="Arial"/>
                <a:sym typeface="Arial"/>
              </a:rPr>
              <a:t>cuchillo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bolsillo</a:t>
            </a:r>
            <a:r>
              <a:rPr lang="en-US" b="0" i="0" u="none" strike="noStrike" cap="none" dirty="0">
                <a:solidFill>
                  <a:schemeClr val="dk1"/>
                </a:solidFill>
                <a:latin typeface="Arial"/>
                <a:ea typeface="Arial"/>
                <a:cs typeface="Arial"/>
                <a:sym typeface="Arial"/>
              </a:rPr>
              <a:t> o un </a:t>
            </a:r>
            <a:r>
              <a:rPr lang="en-US" b="0" i="0" u="none" strike="noStrike" cap="none" dirty="0" err="1">
                <a:solidFill>
                  <a:schemeClr val="dk1"/>
                </a:solidFill>
                <a:latin typeface="Arial"/>
                <a:ea typeface="Arial"/>
                <a:cs typeface="Arial"/>
                <a:sym typeface="Arial"/>
              </a:rPr>
              <a:t>arma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cintura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notifique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encargado</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oficina</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evacue</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lugar</a:t>
            </a:r>
            <a:r>
              <a:rPr lang="en-US" b="0" i="0" u="none" strike="noStrike" cap="none" dirty="0">
                <a:solidFill>
                  <a:schemeClr val="dk1"/>
                </a:solidFill>
                <a:latin typeface="Arial"/>
                <a:ea typeface="Arial"/>
                <a:cs typeface="Arial"/>
                <a:sym typeface="Arial"/>
              </a:rPr>
              <a:t> a el </a:t>
            </a:r>
            <a:r>
              <a:rPr lang="en-US" b="0" i="0" u="none" strike="noStrike" cap="none" dirty="0" err="1">
                <a:solidFill>
                  <a:schemeClr val="dk1"/>
                </a:solidFill>
                <a:latin typeface="Arial"/>
                <a:ea typeface="Arial"/>
                <a:cs typeface="Arial"/>
                <a:sym typeface="Arial"/>
              </a:rPr>
              <a:t>lugar</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seguridad</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designado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las </a:t>
            </a:r>
            <a:r>
              <a:rPr lang="en-US" b="0" i="0" u="none" strike="noStrike" cap="none" dirty="0" err="1">
                <a:solidFill>
                  <a:schemeClr val="dk1"/>
                </a:solidFill>
                <a:latin typeface="Arial"/>
                <a:ea typeface="Arial"/>
                <a:cs typeface="Arial"/>
                <a:sym typeface="Arial"/>
              </a:rPr>
              <a:t>instrucciones</a:t>
            </a:r>
            <a:r>
              <a:rPr lang="en-US" b="0" i="0" u="none" strike="noStrike" cap="none" dirty="0">
                <a:solidFill>
                  <a:schemeClr val="dk1"/>
                </a:solidFill>
                <a:latin typeface="Arial"/>
                <a:ea typeface="Arial"/>
                <a:cs typeface="Arial"/>
                <a:sym typeface="Arial"/>
              </a:rPr>
              <a:t> de el manual de </a:t>
            </a:r>
            <a:r>
              <a:rPr lang="en-US" b="0" i="0" u="none" strike="noStrike" cap="none" dirty="0" err="1">
                <a:solidFill>
                  <a:schemeClr val="dk1"/>
                </a:solidFill>
                <a:latin typeface="Arial"/>
                <a:ea typeface="Arial"/>
                <a:cs typeface="Arial"/>
                <a:sym typeface="Arial"/>
              </a:rPr>
              <a:t>seguridad</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 </a:t>
            </a:r>
            <a:r>
              <a:rPr lang="en-US" b="0" i="0" u="none" strike="noStrike" cap="none" dirty="0" err="1">
                <a:solidFill>
                  <a:schemeClr val="dk1"/>
                </a:solidFill>
                <a:latin typeface="Arial"/>
                <a:ea typeface="Arial"/>
                <a:cs typeface="Arial"/>
                <a:sym typeface="Arial"/>
              </a:rPr>
              <a:t>confronte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físicamente</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individuo</a:t>
            </a:r>
            <a:r>
              <a:rPr lang="en-US" b="0" i="0" u="none" strike="noStrike" cap="none" dirty="0">
                <a:solidFill>
                  <a:schemeClr val="dk1"/>
                </a:solidFill>
                <a:latin typeface="Arial"/>
                <a:ea typeface="Arial"/>
                <a:cs typeface="Arial"/>
                <a:sym typeface="Arial"/>
              </a:rPr>
              <a:t>(s) al no </a:t>
            </a:r>
            <a:r>
              <a:rPr lang="en-US" b="0" i="0" u="none" strike="noStrike" cap="none" dirty="0" err="1">
                <a:solidFill>
                  <a:schemeClr val="dk1"/>
                </a:solidFill>
                <a:latin typeface="Arial"/>
                <a:ea typeface="Arial"/>
                <a:cs typeface="Arial"/>
                <a:sym typeface="Arial"/>
              </a:rPr>
              <a:t>ser</a:t>
            </a:r>
            <a:r>
              <a:rPr lang="en-US" b="0" i="0" u="none" strike="noStrike" cap="none" dirty="0">
                <a:solidFill>
                  <a:schemeClr val="dk1"/>
                </a:solidFill>
                <a:latin typeface="Arial"/>
                <a:ea typeface="Arial"/>
                <a:cs typeface="Arial"/>
                <a:sym typeface="Arial"/>
              </a:rPr>
              <a:t> que un </a:t>
            </a:r>
            <a:r>
              <a:rPr lang="en-US" b="0" i="0" u="none" strike="noStrike" cap="none" dirty="0" err="1">
                <a:solidFill>
                  <a:schemeClr val="dk1"/>
                </a:solidFill>
                <a:latin typeface="Arial"/>
                <a:ea typeface="Arial"/>
                <a:cs typeface="Arial"/>
                <a:sym typeface="Arial"/>
              </a:rPr>
              <a:t>feligrés</a:t>
            </a:r>
            <a:r>
              <a:rPr lang="en-US" b="0" i="0" u="none" strike="noStrike" cap="none" dirty="0">
                <a:solidFill>
                  <a:schemeClr val="dk1"/>
                </a:solidFill>
                <a:latin typeface="Arial"/>
                <a:ea typeface="Arial"/>
                <a:cs typeface="Arial"/>
                <a:sym typeface="Arial"/>
              </a:rPr>
              <a:t> o persona o </a:t>
            </a:r>
            <a:r>
              <a:rPr lang="en-US" b="0" i="0" u="none" strike="noStrike" cap="none" dirty="0" err="1">
                <a:solidFill>
                  <a:schemeClr val="dk1"/>
                </a:solidFill>
                <a:latin typeface="Arial"/>
                <a:ea typeface="Arial"/>
                <a:cs typeface="Arial"/>
                <a:sym typeface="Arial"/>
              </a:rPr>
              <a:t>usted</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sean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atacados</a:t>
            </a:r>
            <a:r>
              <a:rPr lang="en-US" b="0" i="0" u="none" strike="noStrike" cap="none" dirty="0">
                <a:solidFill>
                  <a:schemeClr val="dk1"/>
                </a:solidFill>
                <a:latin typeface="Arial"/>
                <a:ea typeface="Arial"/>
                <a:cs typeface="Arial"/>
                <a:sym typeface="Arial"/>
              </a:rPr>
              <a:t> o el </a:t>
            </a:r>
            <a:r>
              <a:rPr lang="en-US" b="0" i="0" u="none" strike="noStrike" cap="none" dirty="0" err="1">
                <a:solidFill>
                  <a:schemeClr val="dk1"/>
                </a:solidFill>
                <a:latin typeface="Arial"/>
                <a:ea typeface="Arial"/>
                <a:cs typeface="Arial"/>
                <a:sym typeface="Arial"/>
              </a:rPr>
              <a:t>ataque</a:t>
            </a:r>
            <a:r>
              <a:rPr lang="en-US" b="0" i="0" u="none" strike="noStrike" cap="none" dirty="0">
                <a:solidFill>
                  <a:schemeClr val="dk1"/>
                </a:solidFill>
                <a:latin typeface="Arial"/>
                <a:ea typeface="Arial"/>
                <a:cs typeface="Arial"/>
                <a:sym typeface="Arial"/>
              </a:rPr>
              <a:t> sea </a:t>
            </a:r>
            <a:r>
              <a:rPr lang="en-US" b="0" i="0" u="none" strike="noStrike" cap="none" dirty="0" err="1">
                <a:solidFill>
                  <a:schemeClr val="dk1"/>
                </a:solidFill>
                <a:latin typeface="Arial"/>
                <a:ea typeface="Arial"/>
                <a:cs typeface="Arial"/>
                <a:sym typeface="Arial"/>
              </a:rPr>
              <a:t>inminente</a:t>
            </a:r>
            <a:r>
              <a:rPr lang="en-US" b="0" i="0" u="none" strike="noStrike" cap="none" dirty="0">
                <a:solidFill>
                  <a:schemeClr val="dk1"/>
                </a:solidFill>
                <a:latin typeface="Arial"/>
                <a:ea typeface="Arial"/>
                <a:cs typeface="Arial"/>
                <a:sym typeface="Arial"/>
              </a:rPr>
              <a:t>. Si </a:t>
            </a:r>
            <a:r>
              <a:rPr lang="en-US" b="0" i="0" u="none" strike="noStrike" cap="none" dirty="0" err="1">
                <a:solidFill>
                  <a:schemeClr val="dk1"/>
                </a:solidFill>
                <a:latin typeface="Arial"/>
                <a:ea typeface="Arial"/>
                <a:cs typeface="Arial"/>
                <a:sym typeface="Arial"/>
              </a:rPr>
              <a:t>usted</a:t>
            </a:r>
            <a:r>
              <a:rPr lang="en-US" b="0" i="0" u="none" strike="noStrike" cap="none" dirty="0">
                <a:solidFill>
                  <a:schemeClr val="dk1"/>
                </a:solidFill>
                <a:latin typeface="Arial"/>
                <a:ea typeface="Arial"/>
                <a:cs typeface="Arial"/>
                <a:sym typeface="Arial"/>
              </a:rPr>
              <a:t> decide que </a:t>
            </a:r>
            <a:r>
              <a:rPr lang="en-US" b="0" i="0" u="none" strike="noStrike" cap="none" dirty="0" err="1">
                <a:solidFill>
                  <a:schemeClr val="dk1"/>
                </a:solidFill>
                <a:latin typeface="Arial"/>
                <a:ea typeface="Arial"/>
                <a:cs typeface="Arial"/>
                <a:sym typeface="Arial"/>
              </a:rPr>
              <a: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apropiado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usar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fuerza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física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haga</a:t>
            </a:r>
            <a:r>
              <a:rPr lang="en-US" b="0" i="0" u="none" strike="noStrike" cap="none" dirty="0">
                <a:solidFill>
                  <a:schemeClr val="dk1"/>
                </a:solidFill>
                <a:latin typeface="Arial"/>
                <a:ea typeface="Arial"/>
                <a:cs typeface="Arial"/>
                <a:sym typeface="Arial"/>
              </a:rPr>
              <a:t> lo de </a:t>
            </a:r>
            <a:r>
              <a:rPr lang="en-US" b="0" i="0" u="none" strike="noStrike" cap="none" dirty="0" err="1">
                <a:solidFill>
                  <a:schemeClr val="dk1"/>
                </a:solidFill>
                <a:latin typeface="Arial"/>
                <a:ea typeface="Arial"/>
                <a:cs typeface="Arial"/>
                <a:sym typeface="Arial"/>
              </a:rPr>
              <a:t>acuerdo</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guía</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distrito</a:t>
            </a:r>
            <a:r>
              <a:rPr lang="en-US" b="0" i="0" u="none" strike="noStrike" cap="none" dirty="0">
                <a:solidFill>
                  <a:schemeClr val="dk1"/>
                </a:solidFill>
                <a:latin typeface="Arial"/>
                <a:ea typeface="Arial"/>
                <a:cs typeface="Arial"/>
                <a:sym typeface="Arial"/>
              </a:rPr>
              <a:t> y use el </a:t>
            </a:r>
            <a:r>
              <a:rPr lang="en-US" b="0" i="0" u="none" strike="noStrike" cap="none" dirty="0" err="1">
                <a:solidFill>
                  <a:schemeClr val="dk1"/>
                </a:solidFill>
                <a:latin typeface="Arial"/>
                <a:ea typeface="Arial"/>
                <a:cs typeface="Arial"/>
                <a:sym typeface="Arial"/>
              </a:rPr>
              <a:t>mínimo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fuerza</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asegurar</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agresor</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p:txBody>
      </p:sp>
      <p:sp>
        <p:nvSpPr>
          <p:cNvPr id="334" name="Google Shape;334;p28"/>
          <p:cNvSpPr/>
          <p:nvPr/>
        </p:nvSpPr>
        <p:spPr>
          <a:xfrm>
            <a:off x="1035889" y="5187004"/>
            <a:ext cx="4603880" cy="270582"/>
          </a:xfrm>
          <a:prstGeom prst="rect">
            <a:avLst/>
          </a:prstGeom>
          <a:solidFill>
            <a:srgbClr val="006699"/>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lt1"/>
                </a:solidFill>
                <a:sym typeface="Arial"/>
              </a:rPr>
              <a:t>PROTESTA  PUBLICA</a:t>
            </a:r>
            <a:endParaRPr sz="1600" b="1" i="0" u="none" strike="noStrike" cap="none" dirty="0">
              <a:solidFill>
                <a:schemeClr val="lt1"/>
              </a:solidFill>
              <a:latin typeface="Times New Roman"/>
              <a:ea typeface="Times New Roman"/>
              <a:cs typeface="Times New Roman"/>
              <a:sym typeface="Times New Roman"/>
            </a:endParaRPr>
          </a:p>
        </p:txBody>
      </p:sp>
      <p:sp>
        <p:nvSpPr>
          <p:cNvPr id="335" name="Google Shape;335;p28"/>
          <p:cNvSpPr/>
          <p:nvPr/>
        </p:nvSpPr>
        <p:spPr>
          <a:xfrm>
            <a:off x="170121" y="5587141"/>
            <a:ext cx="6517757" cy="3353659"/>
          </a:xfrm>
          <a:prstGeom prst="rect">
            <a:avLst/>
          </a:prstGeom>
          <a:solidFill>
            <a:schemeClr val="lt1"/>
          </a:solidFill>
          <a:ln w="12700" cap="flat" cmpd="sng">
            <a:noFill/>
            <a:prstDash val="solid"/>
            <a:miter lim="800000"/>
            <a:headEnd type="none" w="sm" len="sm"/>
            <a:tailEnd type="none" w="sm" len="sm"/>
          </a:ln>
        </p:spPr>
        <p:txBody>
          <a:bodyPr spcFirstLastPara="1" wrap="square" lIns="90475" tIns="44450" rIns="90475" bIns="44450" anchor="t" anchorCtr="0">
            <a:noAutofit/>
          </a:bodyPr>
          <a:lstStyle/>
          <a:p>
            <a:pPr marL="174625" marR="0" lvl="0" indent="-174625"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Si </a:t>
            </a:r>
            <a:r>
              <a:rPr lang="en-US" b="0" i="0" u="none" strike="noStrike" cap="none" dirty="0" err="1">
                <a:solidFill>
                  <a:schemeClr val="dk1"/>
                </a:solidFill>
                <a:latin typeface="Arial"/>
                <a:ea typeface="Arial"/>
                <a:cs typeface="Arial"/>
                <a:sym typeface="Arial"/>
              </a:rPr>
              <a:t>usted</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sabe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una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protesta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pública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asegúrese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avisar</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encargado</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oficina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Procure </a:t>
            </a:r>
            <a:r>
              <a:rPr lang="en-US" b="0" i="0" u="none" strike="noStrike" cap="none" dirty="0" err="1">
                <a:solidFill>
                  <a:schemeClr val="dk1"/>
                </a:solidFill>
                <a:latin typeface="Arial"/>
                <a:ea typeface="Arial"/>
                <a:cs typeface="Arial"/>
                <a:sym typeface="Arial"/>
              </a:rPr>
              <a:t>reunir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diríjase</a:t>
            </a:r>
            <a:r>
              <a:rPr lang="en-US" b="0" i="0" u="none" strike="noStrike" cap="none" dirty="0">
                <a:solidFill>
                  <a:schemeClr val="dk1"/>
                </a:solidFill>
                <a:latin typeface="Arial"/>
                <a:ea typeface="Arial"/>
                <a:cs typeface="Arial"/>
                <a:sym typeface="Arial"/>
              </a:rPr>
              <a:t> a un </a:t>
            </a:r>
            <a:r>
              <a:rPr lang="en-US" b="0" i="0" u="none" strike="noStrike" cap="none" dirty="0" err="1">
                <a:solidFill>
                  <a:schemeClr val="dk1"/>
                </a:solidFill>
                <a:latin typeface="Arial"/>
                <a:ea typeface="Arial"/>
                <a:cs typeface="Arial"/>
                <a:sym typeface="Arial"/>
              </a:rPr>
              <a:t>área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segura</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Asegure</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edificio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acuerdo</a:t>
            </a:r>
            <a:r>
              <a:rPr lang="en-US" b="0" i="0" u="none" strike="noStrike" cap="none" dirty="0">
                <a:solidFill>
                  <a:schemeClr val="dk1"/>
                </a:solidFill>
                <a:latin typeface="Arial"/>
                <a:ea typeface="Arial"/>
                <a:cs typeface="Arial"/>
                <a:sym typeface="Arial"/>
              </a:rPr>
              <a:t> al manual de </a:t>
            </a:r>
            <a:r>
              <a:rPr lang="en-US" b="0" i="0" u="none" strike="noStrike" cap="none" dirty="0" err="1">
                <a:solidFill>
                  <a:schemeClr val="dk1"/>
                </a:solidFill>
                <a:latin typeface="Arial"/>
                <a:ea typeface="Arial"/>
                <a:cs typeface="Arial"/>
                <a:sym typeface="Arial"/>
              </a:rPr>
              <a:t>instrucciones</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Hable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forma </a:t>
            </a:r>
            <a:r>
              <a:rPr lang="en-US" b="0" i="0" u="none" strike="noStrike" cap="none" dirty="0" err="1">
                <a:solidFill>
                  <a:schemeClr val="dk1"/>
                </a:solidFill>
                <a:latin typeface="Arial"/>
                <a:ea typeface="Arial"/>
                <a:cs typeface="Arial"/>
                <a:sym typeface="Arial"/>
              </a:rPr>
              <a:t>calmada</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clara</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trate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mantener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calma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 </a:t>
            </a:r>
            <a:r>
              <a:rPr lang="en-US" b="0" i="0" u="none" strike="noStrike" cap="none" dirty="0" err="1">
                <a:solidFill>
                  <a:schemeClr val="dk1"/>
                </a:solidFill>
                <a:latin typeface="Arial"/>
                <a:ea typeface="Arial"/>
                <a:cs typeface="Arial"/>
                <a:sym typeface="Arial"/>
              </a:rPr>
              <a:t>participe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forma verbal o </a:t>
            </a:r>
            <a:r>
              <a:rPr lang="en-US" b="0" i="0" u="none" strike="noStrike" cap="none" dirty="0" err="1">
                <a:solidFill>
                  <a:schemeClr val="dk1"/>
                </a:solidFill>
                <a:latin typeface="Arial"/>
                <a:ea typeface="Arial"/>
                <a:cs typeface="Arial"/>
                <a:sym typeface="Arial"/>
              </a:rPr>
              <a:t>física</a:t>
            </a:r>
            <a:r>
              <a:rPr lang="en-US" b="0" i="0" u="none" strike="noStrike" cap="none" dirty="0">
                <a:solidFill>
                  <a:schemeClr val="dk1"/>
                </a:solidFill>
                <a:latin typeface="Arial"/>
                <a:ea typeface="Arial"/>
                <a:cs typeface="Arial"/>
                <a:sym typeface="Arial"/>
              </a:rPr>
              <a:t> con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participantes</a:t>
            </a:r>
            <a:r>
              <a:rPr lang="en-US" b="0" i="0" u="none" strike="noStrike" cap="none" dirty="0">
                <a:solidFill>
                  <a:schemeClr val="dk1"/>
                </a:solidFill>
                <a:latin typeface="Arial"/>
                <a:ea typeface="Arial"/>
                <a:cs typeface="Arial"/>
                <a:sym typeface="Arial"/>
              </a:rPr>
              <a:t> al no </a:t>
            </a:r>
            <a:r>
              <a:rPr lang="en-US" b="0" i="0" u="none" strike="noStrike" cap="none" dirty="0" err="1">
                <a:solidFill>
                  <a:schemeClr val="dk1"/>
                </a:solidFill>
                <a:latin typeface="Arial"/>
                <a:ea typeface="Arial"/>
                <a:cs typeface="Arial"/>
                <a:sym typeface="Arial"/>
              </a:rPr>
              <a:t>ser</a:t>
            </a:r>
            <a:r>
              <a:rPr lang="en-US" b="0" i="0" u="none" strike="noStrike" cap="none" dirty="0">
                <a:solidFill>
                  <a:schemeClr val="dk1"/>
                </a:solidFill>
                <a:latin typeface="Arial"/>
                <a:ea typeface="Arial"/>
                <a:cs typeface="Arial"/>
                <a:sym typeface="Arial"/>
              </a:rPr>
              <a:t> que se </a:t>
            </a:r>
            <a:r>
              <a:rPr lang="en-US" b="0" i="0" u="none" strike="noStrike" cap="none" dirty="0" err="1">
                <a:solidFill>
                  <a:schemeClr val="dk1"/>
                </a:solidFill>
                <a:latin typeface="Arial"/>
                <a:ea typeface="Arial"/>
                <a:cs typeface="Arial"/>
                <a:sym typeface="Arial"/>
              </a:rPr>
              <a:t>vea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obligado</a:t>
            </a:r>
            <a:r>
              <a:rPr lang="en-US" b="0" i="0" u="none" strike="noStrike" cap="none" dirty="0">
                <a:solidFill>
                  <a:schemeClr val="dk1"/>
                </a:solidFill>
                <a:latin typeface="Arial"/>
                <a:ea typeface="Arial"/>
                <a:cs typeface="Arial"/>
                <a:sym typeface="Arial"/>
              </a:rPr>
              <a:t> ha </a:t>
            </a:r>
            <a:r>
              <a:rPr lang="en-US" b="0" i="0" u="none" strike="noStrike" cap="none" dirty="0" err="1">
                <a:solidFill>
                  <a:schemeClr val="dk1"/>
                </a:solidFill>
                <a:latin typeface="Arial"/>
                <a:ea typeface="Arial"/>
                <a:cs typeface="Arial"/>
                <a:sym typeface="Arial"/>
              </a:rPr>
              <a:t>hacerlo</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proteger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usted</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mismo</a:t>
            </a:r>
            <a:r>
              <a:rPr lang="en-US" b="0" i="0" u="none" strike="noStrike" cap="none" dirty="0">
                <a:solidFill>
                  <a:schemeClr val="dk1"/>
                </a:solidFill>
                <a:latin typeface="Arial"/>
                <a:ea typeface="Arial"/>
                <a:cs typeface="Arial"/>
                <a:sym typeface="Arial"/>
              </a:rPr>
              <a:t>. Si </a:t>
            </a:r>
            <a:r>
              <a:rPr lang="en-US" b="0" i="0" u="none" strike="noStrike" cap="none" dirty="0" err="1">
                <a:solidFill>
                  <a:schemeClr val="dk1"/>
                </a:solidFill>
                <a:latin typeface="Arial"/>
                <a:ea typeface="Arial"/>
                <a:cs typeface="Arial"/>
                <a:sym typeface="Arial"/>
              </a:rPr>
              <a:t>fuerza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física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necesaria</a:t>
            </a:r>
            <a:r>
              <a:rPr lang="en-US" b="0" i="0" u="none" strike="noStrike" cap="none" dirty="0">
                <a:solidFill>
                  <a:schemeClr val="dk1"/>
                </a:solidFill>
                <a:latin typeface="Arial"/>
                <a:ea typeface="Arial"/>
                <a:cs typeface="Arial"/>
                <a:sym typeface="Arial"/>
              </a:rPr>
              <a:t> use el </a:t>
            </a:r>
            <a:r>
              <a:rPr lang="en-US" b="0" i="0" u="none" strike="noStrike" cap="none" dirty="0" err="1">
                <a:solidFill>
                  <a:schemeClr val="dk1"/>
                </a:solidFill>
                <a:latin typeface="Arial"/>
                <a:ea typeface="Arial"/>
                <a:cs typeface="Arial"/>
                <a:sym typeface="Arial"/>
              </a:rPr>
              <a:t>mínimo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fuerza</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asegurar</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agresor</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Siga</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procedimiento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asegurar</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edificio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necesario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preparado</a:t>
            </a:r>
            <a:r>
              <a:rPr lang="en-US" b="0" i="0" u="none" strike="noStrike" cap="none" dirty="0">
                <a:solidFill>
                  <a:schemeClr val="dk1"/>
                </a:solidFill>
                <a:latin typeface="Arial"/>
                <a:ea typeface="Arial"/>
                <a:cs typeface="Arial"/>
                <a:sym typeface="Arial"/>
              </a:rPr>
              <a:t> para el </a:t>
            </a:r>
            <a:r>
              <a:rPr lang="en-US" b="0" i="0" u="none" strike="noStrike" cap="none" dirty="0" err="1">
                <a:solidFill>
                  <a:schemeClr val="dk1"/>
                </a:solidFill>
                <a:latin typeface="Arial"/>
                <a:ea typeface="Arial"/>
                <a:cs typeface="Arial"/>
                <a:sym typeface="Arial"/>
              </a:rPr>
              <a:t>procedimiento</a:t>
            </a:r>
            <a:r>
              <a:rPr lang="en-US" b="0" i="0" u="none" strike="noStrike" cap="none" dirty="0">
                <a:solidFill>
                  <a:schemeClr val="dk1"/>
                </a:solidFill>
                <a:latin typeface="Arial"/>
                <a:ea typeface="Arial"/>
                <a:cs typeface="Arial"/>
                <a:sym typeface="Arial"/>
              </a:rPr>
              <a:t> para el </a:t>
            </a:r>
            <a:r>
              <a:rPr lang="en-US" b="0" i="0" u="none" strike="noStrike" cap="none" dirty="0" err="1">
                <a:solidFill>
                  <a:schemeClr val="dk1"/>
                </a:solidFill>
                <a:latin typeface="Arial"/>
                <a:ea typeface="Arial"/>
                <a:cs typeface="Arial"/>
                <a:sym typeface="Arial"/>
              </a:rPr>
              <a:t>lugar</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protección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designado</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Reporte</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presencia</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armas</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oficina</a:t>
            </a:r>
            <a:r>
              <a:rPr lang="en-US" b="0" i="0" u="none" strike="noStrike" cap="none" dirty="0">
                <a:solidFill>
                  <a:schemeClr val="dk1"/>
                </a:solidFill>
                <a:latin typeface="Arial"/>
                <a:ea typeface="Arial"/>
                <a:cs typeface="Arial"/>
                <a:sym typeface="Arial"/>
              </a:rPr>
              <a:t> o a las </a:t>
            </a:r>
            <a:r>
              <a:rPr lang="en-US" b="0" i="0" u="none" strike="noStrike" cap="none" dirty="0" err="1">
                <a:solidFill>
                  <a:schemeClr val="dk1"/>
                </a:solidFill>
                <a:latin typeface="Arial"/>
                <a:ea typeface="Arial"/>
                <a:cs typeface="Arial"/>
                <a:sym typeface="Arial"/>
              </a:rPr>
              <a:t>policía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74625" marR="0" lvl="0" indent="-174625"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Refiera</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oficinas</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parroquia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cualquier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periodista</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medio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público</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sp>
        <p:nvSpPr>
          <p:cNvPr id="591" name="Google Shape;591;p39"/>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grpSp>
        <p:nvGrpSpPr>
          <p:cNvPr id="595" name="Google Shape;595;p39"/>
          <p:cNvGrpSpPr/>
          <p:nvPr/>
        </p:nvGrpSpPr>
        <p:grpSpPr>
          <a:xfrm>
            <a:off x="1086885" y="413663"/>
            <a:ext cx="4800600" cy="382588"/>
            <a:chOff x="0" y="0"/>
            <a:chExt cx="3025" cy="241"/>
          </a:xfrm>
          <a:solidFill>
            <a:srgbClr val="0099CC"/>
          </a:solidFill>
        </p:grpSpPr>
        <p:sp>
          <p:nvSpPr>
            <p:cNvPr id="596" name="Google Shape;596;p39"/>
            <p:cNvSpPr/>
            <p:nvPr/>
          </p:nvSpPr>
          <p:spPr>
            <a:xfrm>
              <a:off x="0" y="0"/>
              <a:ext cx="3025" cy="241"/>
            </a:xfrm>
            <a:custGeom>
              <a:avLst/>
              <a:gdLst/>
              <a:ahLst/>
              <a:cxnLst/>
              <a:rect l="l" t="t" r="r" b="b"/>
              <a:pathLst>
                <a:path w="3025" h="241" extrusionOk="0">
                  <a:moveTo>
                    <a:pt x="0" y="0"/>
                  </a:moveTo>
                  <a:lnTo>
                    <a:pt x="0" y="240"/>
                  </a:lnTo>
                  <a:lnTo>
                    <a:pt x="3024" y="240"/>
                  </a:lnTo>
                  <a:lnTo>
                    <a:pt x="3024" y="0"/>
                  </a:lnTo>
                  <a:lnTo>
                    <a:pt x="0" y="0"/>
                  </a:lnTo>
                </a:path>
              </a:pathLst>
            </a:custGeom>
            <a:grpFill/>
            <a:ln w="12700" cap="rnd"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597" name="Google Shape;597;p39"/>
            <p:cNvSpPr/>
            <p:nvPr/>
          </p:nvSpPr>
          <p:spPr>
            <a:xfrm>
              <a:off x="61" y="32"/>
              <a:ext cx="2902" cy="176"/>
            </a:xfrm>
            <a:prstGeom prst="rect">
              <a:avLst/>
            </a:prstGeom>
            <a:grp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lt1"/>
                  </a:solidFill>
                  <a:latin typeface="Arial"/>
                  <a:ea typeface="Arial"/>
                  <a:cs typeface="Arial"/>
                  <a:sym typeface="Arial"/>
                </a:rPr>
                <a:t>BUILDING LOCKDOWN PROCEDURE</a:t>
              </a:r>
              <a:endParaRPr sz="1400" b="0" i="0" u="none" strike="noStrike" cap="none" dirty="0">
                <a:solidFill>
                  <a:srgbClr val="000000"/>
                </a:solidFill>
                <a:latin typeface="Arial"/>
                <a:ea typeface="Arial"/>
                <a:cs typeface="Arial"/>
                <a:sym typeface="Arial"/>
              </a:endParaRPr>
            </a:p>
          </p:txBody>
        </p:sp>
      </p:grpSp>
      <p:sp>
        <p:nvSpPr>
          <p:cNvPr id="601" name="Google Shape;601;p39"/>
          <p:cNvSpPr txBox="1"/>
          <p:nvPr/>
        </p:nvSpPr>
        <p:spPr>
          <a:xfrm>
            <a:off x="338585" y="963748"/>
            <a:ext cx="6194568" cy="4352171"/>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Make sure entrance points to the building near your location are locked immediately.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5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If you are located in an area with a lockable door, gather all parishioners  in the vicinity into the room and lock the door.</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5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If you are not in a location with a lockable door, move parishioners  to an area where they can be separated from other parts of the facility by a locked door.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5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If possible, report your status to the lead administrator or designee by telephone or intercom.</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500"/>
              </a:spcBef>
              <a:spcAft>
                <a:spcPts val="0"/>
              </a:spcAft>
              <a:buClr>
                <a:schemeClr val="dk1"/>
              </a:buClr>
              <a:buSzPts val="1000"/>
              <a:buFont typeface="Arial"/>
              <a:buChar char="•"/>
            </a:pPr>
            <a:r>
              <a:rPr lang="en-US" sz="1300" b="0" i="1" u="none" strike="noStrike" cap="none" dirty="0">
                <a:solidFill>
                  <a:schemeClr val="dk1"/>
                </a:solidFill>
                <a:latin typeface="Arial"/>
                <a:ea typeface="Arial"/>
                <a:cs typeface="Arial"/>
                <a:sym typeface="Arial"/>
              </a:rPr>
              <a:t>Notify the office if you have parishioners  from another classroom or if you have missing parishioners .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5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If possible, turn out lights and gather parishioners  and visitors into an area of the room where they are not visible to someone looking into windows.</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5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Do not open the door for people claiming to be public safety personnel unless you have an opportunity to view photo identification or are instructed to do so by a staff member whom you recognize.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5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Remain in place if the fire alarm system activates. Fire evacuation will be signaled by an intercom announcement.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5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Do not take any steps that would reduce the level of security in the building until   the “all clear” notification is made. </a:t>
            </a:r>
            <a:endParaRPr sz="1300" b="0" i="0" u="none" strike="noStrike" cap="none" dirty="0">
              <a:solidFill>
                <a:srgbClr val="000000"/>
              </a:solidFill>
              <a:latin typeface="Arial"/>
              <a:ea typeface="Arial"/>
              <a:cs typeface="Arial"/>
              <a:sym typeface="Arial"/>
            </a:endParaRPr>
          </a:p>
        </p:txBody>
      </p:sp>
      <p:sp>
        <p:nvSpPr>
          <p:cNvPr id="603" name="Google Shape;603;p39"/>
          <p:cNvSpPr txBox="1"/>
          <p:nvPr/>
        </p:nvSpPr>
        <p:spPr>
          <a:xfrm>
            <a:off x="514350" y="6367220"/>
            <a:ext cx="6018804" cy="2389322"/>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500"/>
              </a:spcBef>
              <a:spcAft>
                <a:spcPts val="0"/>
              </a:spcAft>
              <a:buClr>
                <a:srgbClr val="000000"/>
              </a:buClr>
              <a:buSzPts val="1000"/>
              <a:buFont typeface="Arial"/>
              <a:buNone/>
            </a:pPr>
            <a:r>
              <a:rPr lang="en-US" sz="1300" b="1" i="1" u="none" strike="noStrike" cap="none" dirty="0">
                <a:solidFill>
                  <a:schemeClr val="dk1"/>
                </a:solidFill>
                <a:latin typeface="Arial"/>
                <a:ea typeface="Arial"/>
                <a:cs typeface="Arial"/>
                <a:sym typeface="Arial"/>
              </a:rPr>
              <a:t>Sheltering-In-Place</a:t>
            </a:r>
            <a:r>
              <a:rPr lang="en-US" sz="1300" b="0" i="0" u="none" strike="noStrike" cap="none" dirty="0">
                <a:solidFill>
                  <a:schemeClr val="dk1"/>
                </a:solidFill>
                <a:latin typeface="Arial"/>
                <a:ea typeface="Arial"/>
                <a:cs typeface="Arial"/>
                <a:sym typeface="Arial"/>
              </a:rPr>
              <a:t> procedures are utilized where there has been a chemical or biological release or radiological incident outside of, but in proximity to, a facility and available information indicates that there is not adequate time to evacuate building occupants to a safe location before the dangerous contaminants reach the facility.  Sheltering-In-Place is also used in severe weather incidents such as a tornado.</a:t>
            </a:r>
            <a:endParaRPr sz="13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endParaRPr sz="1300" b="1"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US" sz="1300" b="1" i="0" u="none" strike="noStrike" cap="none" dirty="0">
                <a:solidFill>
                  <a:schemeClr val="dk1"/>
                </a:solidFill>
                <a:latin typeface="Arial"/>
                <a:ea typeface="Arial"/>
                <a:cs typeface="Arial"/>
                <a:sym typeface="Arial"/>
              </a:rPr>
              <a:t>Alert </a:t>
            </a:r>
            <a:r>
              <a:rPr lang="en-US" sz="1300" b="1" i="0" u="none" strike="noStrike" cap="none" dirty="0" smtClean="0">
                <a:solidFill>
                  <a:schemeClr val="dk1"/>
                </a:solidFill>
                <a:latin typeface="Arial"/>
                <a:ea typeface="Arial"/>
                <a:cs typeface="Arial"/>
                <a:sym typeface="Arial"/>
              </a:rPr>
              <a:t>Signal</a:t>
            </a:r>
          </a:p>
          <a:p>
            <a:pPr marL="0" marR="0" lvl="0" indent="0" algn="l" rtl="0">
              <a:lnSpc>
                <a:spcPct val="100000"/>
              </a:lnSpc>
              <a:spcBef>
                <a:spcPts val="0"/>
              </a:spcBef>
              <a:spcAft>
                <a:spcPts val="0"/>
              </a:spcAft>
              <a:buClr>
                <a:srgbClr val="000000"/>
              </a:buClr>
              <a:buSzPts val="1000"/>
              <a:buFont typeface="Arial"/>
              <a:buNone/>
            </a:pPr>
            <a:r>
              <a:rPr lang="en-US" sz="1300" b="0" i="0" u="none" strike="noStrike" cap="none" dirty="0" smtClean="0">
                <a:solidFill>
                  <a:schemeClr val="dk1"/>
                </a:solidFill>
                <a:latin typeface="Arial"/>
                <a:ea typeface="Arial"/>
                <a:cs typeface="Arial"/>
                <a:sym typeface="Arial"/>
              </a:rPr>
              <a:t> </a:t>
            </a:r>
            <a:endParaRPr sz="13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US" sz="1300" b="0" i="0" u="none" strike="noStrike" cap="none" dirty="0">
                <a:solidFill>
                  <a:schemeClr val="dk1"/>
                </a:solidFill>
                <a:latin typeface="Arial"/>
                <a:ea typeface="Arial"/>
                <a:cs typeface="Arial"/>
                <a:sym typeface="Arial"/>
              </a:rPr>
              <a:t>The </a:t>
            </a:r>
            <a:r>
              <a:rPr lang="en-US" sz="1300" b="1" i="0" u="none" strike="noStrike" cap="none" dirty="0">
                <a:solidFill>
                  <a:schemeClr val="dk1"/>
                </a:solidFill>
                <a:latin typeface="Arial"/>
                <a:ea typeface="Arial"/>
                <a:cs typeface="Arial"/>
                <a:sym typeface="Arial"/>
              </a:rPr>
              <a:t>alert signal</a:t>
            </a:r>
            <a:r>
              <a:rPr lang="en-US" sz="1300" b="0" i="0" u="none" strike="noStrike" cap="none" dirty="0">
                <a:solidFill>
                  <a:schemeClr val="dk1"/>
                </a:solidFill>
                <a:latin typeface="Arial"/>
                <a:ea typeface="Arial"/>
                <a:cs typeface="Arial"/>
                <a:sym typeface="Arial"/>
              </a:rPr>
              <a:t> is given over the PA. The PA alert announcement is for “staff to shelter building occupants in place.” </a:t>
            </a:r>
            <a:endParaRPr sz="1300" b="0" i="0" u="none" strike="noStrike" cap="none" dirty="0">
              <a:solidFill>
                <a:srgbClr val="000000"/>
              </a:solidFill>
              <a:latin typeface="Arial"/>
              <a:ea typeface="Arial"/>
              <a:cs typeface="Arial"/>
              <a:sym typeface="Arial"/>
            </a:endParaRPr>
          </a:p>
        </p:txBody>
      </p:sp>
      <p:sp>
        <p:nvSpPr>
          <p:cNvPr id="606" name="Google Shape;606;p39"/>
          <p:cNvSpPr/>
          <p:nvPr/>
        </p:nvSpPr>
        <p:spPr>
          <a:xfrm>
            <a:off x="1183690" y="5790259"/>
            <a:ext cx="4605402" cy="279400"/>
          </a:xfrm>
          <a:prstGeom prst="rect">
            <a:avLst/>
          </a:prstGeom>
          <a:solidFill>
            <a:srgbClr val="0099CC"/>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lt1"/>
                </a:solidFill>
                <a:latin typeface="Arial"/>
                <a:ea typeface="Arial"/>
                <a:cs typeface="Arial"/>
                <a:sym typeface="Arial"/>
              </a:rPr>
              <a:t>SHELTER-IN-PLACE</a:t>
            </a:r>
            <a:endParaRPr sz="1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sp>
        <p:nvSpPr>
          <p:cNvPr id="615" name="Google Shape;615;p40"/>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grpSp>
        <p:nvGrpSpPr>
          <p:cNvPr id="619" name="Google Shape;619;p40"/>
          <p:cNvGrpSpPr/>
          <p:nvPr/>
        </p:nvGrpSpPr>
        <p:grpSpPr>
          <a:xfrm>
            <a:off x="1010188" y="350273"/>
            <a:ext cx="4800600" cy="382588"/>
            <a:chOff x="0" y="0"/>
            <a:chExt cx="3025" cy="241"/>
          </a:xfrm>
          <a:solidFill>
            <a:srgbClr val="0099CC"/>
          </a:solidFill>
        </p:grpSpPr>
        <p:sp>
          <p:nvSpPr>
            <p:cNvPr id="620" name="Google Shape;620;p40"/>
            <p:cNvSpPr/>
            <p:nvPr/>
          </p:nvSpPr>
          <p:spPr>
            <a:xfrm>
              <a:off x="0" y="0"/>
              <a:ext cx="3025" cy="241"/>
            </a:xfrm>
            <a:custGeom>
              <a:avLst/>
              <a:gdLst/>
              <a:ahLst/>
              <a:cxnLst/>
              <a:rect l="l" t="t" r="r" b="b"/>
              <a:pathLst>
                <a:path w="3025" h="241" extrusionOk="0">
                  <a:moveTo>
                    <a:pt x="0" y="0"/>
                  </a:moveTo>
                  <a:lnTo>
                    <a:pt x="0" y="240"/>
                  </a:lnTo>
                  <a:lnTo>
                    <a:pt x="3024" y="240"/>
                  </a:lnTo>
                  <a:lnTo>
                    <a:pt x="3024" y="0"/>
                  </a:lnTo>
                  <a:lnTo>
                    <a:pt x="0" y="0"/>
                  </a:lnTo>
                </a:path>
              </a:pathLst>
            </a:custGeom>
            <a:grpFill/>
            <a:ln w="12700" cap="rnd"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621" name="Google Shape;621;p40"/>
            <p:cNvSpPr/>
            <p:nvPr/>
          </p:nvSpPr>
          <p:spPr>
            <a:xfrm>
              <a:off x="61" y="32"/>
              <a:ext cx="2902" cy="176"/>
            </a:xfrm>
            <a:prstGeom prst="rect">
              <a:avLst/>
            </a:prstGeom>
            <a:grp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lt1"/>
                  </a:solidFill>
                  <a:latin typeface="Arial"/>
                  <a:ea typeface="Arial"/>
                  <a:cs typeface="Arial"/>
                  <a:sym typeface="Arial"/>
                </a:rPr>
                <a:t>PROCEDIMIENTO DE BLOQUEO DEL EDIFICIO  </a:t>
              </a:r>
              <a:endParaRPr sz="1400" b="0" i="0" u="none" strike="noStrike" cap="none" dirty="0">
                <a:solidFill>
                  <a:srgbClr val="000000"/>
                </a:solidFill>
                <a:latin typeface="Arial"/>
                <a:ea typeface="Arial"/>
                <a:cs typeface="Arial"/>
                <a:sym typeface="Arial"/>
              </a:endParaRPr>
            </a:p>
          </p:txBody>
        </p:sp>
      </p:grpSp>
      <p:sp>
        <p:nvSpPr>
          <p:cNvPr id="625" name="Google Shape;625;p40"/>
          <p:cNvSpPr txBox="1"/>
          <p:nvPr/>
        </p:nvSpPr>
        <p:spPr>
          <a:xfrm>
            <a:off x="402956" y="995954"/>
            <a:ext cx="6028841" cy="4986392"/>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chemeClr val="dk1"/>
              </a:buClr>
              <a:buSzPts val="950"/>
              <a:buFont typeface="Arial"/>
              <a:buChar char="•"/>
            </a:pPr>
            <a:r>
              <a:rPr lang="en-US" sz="1300" b="0" i="0" u="none" strike="noStrike" cap="none" dirty="0" err="1">
                <a:solidFill>
                  <a:schemeClr val="dk1"/>
                </a:solidFill>
                <a:latin typeface="Arial"/>
                <a:ea typeface="Arial"/>
                <a:cs typeface="Arial"/>
                <a:sym typeface="Arial"/>
              </a:rPr>
              <a:t>Asegúrese</a:t>
            </a:r>
            <a:r>
              <a:rPr lang="en-US" sz="1300" b="0" i="0" u="none" strike="noStrike" cap="none" dirty="0">
                <a:solidFill>
                  <a:schemeClr val="dk1"/>
                </a:solidFill>
                <a:latin typeface="Arial"/>
                <a:ea typeface="Arial"/>
                <a:cs typeface="Arial"/>
                <a:sym typeface="Arial"/>
              </a:rPr>
              <a:t> de que </a:t>
            </a:r>
            <a:r>
              <a:rPr lang="en-US" sz="1300" b="0" i="0" u="none" strike="noStrike" cap="none" dirty="0" err="1">
                <a:solidFill>
                  <a:schemeClr val="dk1"/>
                </a:solidFill>
                <a:latin typeface="Arial"/>
                <a:ea typeface="Arial"/>
                <a:cs typeface="Arial"/>
                <a:sym typeface="Arial"/>
              </a:rPr>
              <a:t>los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puntos</a:t>
            </a:r>
            <a:r>
              <a:rPr lang="en-US" sz="1300" b="0" i="0" u="none" strike="noStrike" cap="none" dirty="0">
                <a:solidFill>
                  <a:schemeClr val="dk1"/>
                </a:solidFill>
                <a:latin typeface="Arial"/>
                <a:ea typeface="Arial"/>
                <a:cs typeface="Arial"/>
                <a:sym typeface="Arial"/>
              </a:rPr>
              <a:t> de entrada al </a:t>
            </a:r>
            <a:r>
              <a:rPr lang="en-US" sz="1300" b="0" i="0" u="none" strike="noStrike" cap="none" dirty="0" err="1">
                <a:solidFill>
                  <a:schemeClr val="dk1"/>
                </a:solidFill>
                <a:latin typeface="Arial"/>
                <a:ea typeface="Arial"/>
                <a:cs typeface="Arial"/>
                <a:sym typeface="Arial"/>
              </a:rPr>
              <a:t>edificio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cerca</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usted</a:t>
            </a:r>
            <a:r>
              <a:rPr lang="en-US" sz="1300" b="0" i="0" u="none" strike="noStrike" cap="none" dirty="0">
                <a:solidFill>
                  <a:schemeClr val="dk1"/>
                </a:solidFill>
                <a:latin typeface="Arial"/>
                <a:ea typeface="Arial"/>
                <a:cs typeface="Arial"/>
                <a:sym typeface="Arial"/>
              </a:rPr>
              <a:t> se </a:t>
            </a:r>
            <a:r>
              <a:rPr lang="en-US" sz="1300" b="0" i="0" u="none" strike="noStrike" cap="none" dirty="0" err="1">
                <a:solidFill>
                  <a:schemeClr val="dk1"/>
                </a:solidFill>
                <a:latin typeface="Arial"/>
                <a:ea typeface="Arial"/>
                <a:cs typeface="Arial"/>
                <a:sym typeface="Arial"/>
              </a:rPr>
              <a:t>bloquean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inmediatamente</a:t>
            </a:r>
            <a:r>
              <a:rPr lang="en-US" sz="1300" b="0" i="0" u="none" strike="noStrike" cap="none" dirty="0">
                <a:solidFill>
                  <a:schemeClr val="dk1"/>
                </a:solidFill>
                <a:latin typeface="Arial"/>
                <a:ea typeface="Arial"/>
                <a:cs typeface="Arial"/>
                <a:sym typeface="Arial"/>
              </a:rPr>
              <a:t>.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475"/>
              </a:spcBef>
              <a:spcAft>
                <a:spcPts val="0"/>
              </a:spcAft>
              <a:buClr>
                <a:schemeClr val="dk1"/>
              </a:buClr>
              <a:buSzPts val="950"/>
              <a:buFont typeface="Arial"/>
              <a:buChar char="•"/>
            </a:pPr>
            <a:r>
              <a:rPr lang="en-US" sz="1300" b="0" i="0" u="none" strike="noStrike" cap="none" dirty="0">
                <a:solidFill>
                  <a:schemeClr val="dk1"/>
                </a:solidFill>
                <a:latin typeface="Arial"/>
                <a:ea typeface="Arial"/>
                <a:cs typeface="Arial"/>
                <a:sym typeface="Arial"/>
              </a:rPr>
              <a:t>Si </a:t>
            </a:r>
            <a:r>
              <a:rPr lang="en-US" sz="1300" b="0" i="0" u="none" strike="noStrike" cap="none" dirty="0" err="1">
                <a:solidFill>
                  <a:schemeClr val="dk1"/>
                </a:solidFill>
                <a:latin typeface="Arial"/>
                <a:ea typeface="Arial"/>
                <a:cs typeface="Arial"/>
                <a:sym typeface="Arial"/>
              </a:rPr>
              <a:t>usted</a:t>
            </a:r>
            <a:r>
              <a:rPr lang="en-US" sz="1300" b="0" i="0" u="none" strike="noStrike" cap="none" dirty="0">
                <a:solidFill>
                  <a:schemeClr val="dk1"/>
                </a:solidFill>
                <a:latin typeface="Arial"/>
                <a:ea typeface="Arial"/>
                <a:cs typeface="Arial"/>
                <a:sym typeface="Arial"/>
              </a:rPr>
              <a:t> se </a:t>
            </a:r>
            <a:r>
              <a:rPr lang="en-US" sz="1300" b="0" i="0" u="none" strike="noStrike" cap="none" dirty="0" err="1">
                <a:solidFill>
                  <a:schemeClr val="dk1"/>
                </a:solidFill>
                <a:latin typeface="Arial"/>
                <a:ea typeface="Arial"/>
                <a:cs typeface="Arial"/>
                <a:sym typeface="Arial"/>
              </a:rPr>
              <a:t>encuentra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una</a:t>
            </a:r>
            <a:r>
              <a:rPr lang="en-US" sz="1300" b="0" i="0" u="none" strike="noStrike" cap="none" dirty="0">
                <a:solidFill>
                  <a:schemeClr val="dk1"/>
                </a:solidFill>
                <a:latin typeface="Arial"/>
                <a:ea typeface="Arial"/>
                <a:cs typeface="Arial"/>
                <a:sym typeface="Arial"/>
              </a:rPr>
              <a:t> zona con </a:t>
            </a:r>
            <a:r>
              <a:rPr lang="en-US" sz="1300" b="0" i="0" u="none" strike="noStrike" cap="none" dirty="0" err="1">
                <a:solidFill>
                  <a:schemeClr val="dk1"/>
                </a:solidFill>
                <a:latin typeface="Arial"/>
                <a:ea typeface="Arial"/>
                <a:cs typeface="Arial"/>
                <a:sym typeface="Arial"/>
              </a:rPr>
              <a:t>una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puerta</a:t>
            </a:r>
            <a:r>
              <a:rPr lang="en-US" sz="1300" b="0" i="0" u="none" strike="noStrike" cap="none" dirty="0">
                <a:solidFill>
                  <a:schemeClr val="dk1"/>
                </a:solidFill>
                <a:latin typeface="Arial"/>
                <a:ea typeface="Arial"/>
                <a:cs typeface="Arial"/>
                <a:sym typeface="Arial"/>
              </a:rPr>
              <a:t> con </a:t>
            </a:r>
            <a:r>
              <a:rPr lang="en-US" sz="1300" b="0" i="0" u="none" strike="noStrike" cap="none" dirty="0" err="1">
                <a:solidFill>
                  <a:schemeClr val="dk1"/>
                </a:solidFill>
                <a:latin typeface="Arial"/>
                <a:ea typeface="Arial"/>
                <a:cs typeface="Arial"/>
                <a:sym typeface="Arial"/>
              </a:rPr>
              <a:t>llave</a:t>
            </a:r>
            <a:r>
              <a:rPr lang="en-US" sz="1300" b="0" i="0" u="none" strike="noStrike" cap="none" dirty="0">
                <a:solidFill>
                  <a:schemeClr val="dk1"/>
                </a:solidFill>
                <a:latin typeface="Arial"/>
                <a:ea typeface="Arial"/>
                <a:cs typeface="Arial"/>
                <a:sym typeface="Arial"/>
              </a:rPr>
              <a:t>, se </a:t>
            </a:r>
            <a:r>
              <a:rPr lang="en-US" sz="1300" b="0" i="0" u="none" strike="noStrike" cap="none" dirty="0" err="1">
                <a:solidFill>
                  <a:schemeClr val="dk1"/>
                </a:solidFill>
                <a:latin typeface="Arial"/>
                <a:ea typeface="Arial"/>
                <a:cs typeface="Arial"/>
                <a:sym typeface="Arial"/>
              </a:rPr>
              <a:t>reúnen</a:t>
            </a:r>
            <a:r>
              <a:rPr lang="en-US" sz="1300" b="0" i="0" u="none" strike="noStrike" cap="none" dirty="0">
                <a:solidFill>
                  <a:schemeClr val="dk1"/>
                </a:solidFill>
                <a:latin typeface="Arial"/>
                <a:ea typeface="Arial"/>
                <a:cs typeface="Arial"/>
                <a:sym typeface="Arial"/>
              </a:rPr>
              <a:t> a </a:t>
            </a:r>
            <a:r>
              <a:rPr lang="en-US" sz="1300" b="0" i="0" u="none" strike="noStrike" cap="none" dirty="0" err="1">
                <a:solidFill>
                  <a:schemeClr val="dk1"/>
                </a:solidFill>
                <a:latin typeface="Arial"/>
                <a:ea typeface="Arial"/>
                <a:cs typeface="Arial"/>
                <a:sym typeface="Arial"/>
              </a:rPr>
              <a:t>todos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los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feligreses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en</a:t>
            </a:r>
            <a:r>
              <a:rPr lang="en-US" sz="1300" b="0" i="0" u="none" strike="noStrike" cap="none" dirty="0">
                <a:solidFill>
                  <a:schemeClr val="dk1"/>
                </a:solidFill>
                <a:latin typeface="Arial"/>
                <a:ea typeface="Arial"/>
                <a:cs typeface="Arial"/>
                <a:sym typeface="Arial"/>
              </a:rPr>
              <a:t> las </a:t>
            </a:r>
            <a:r>
              <a:rPr lang="en-US" sz="1300" b="0" i="0" u="none" strike="noStrike" cap="none" dirty="0" err="1">
                <a:solidFill>
                  <a:schemeClr val="dk1"/>
                </a:solidFill>
                <a:latin typeface="Arial"/>
                <a:ea typeface="Arial"/>
                <a:cs typeface="Arial"/>
                <a:sym typeface="Arial"/>
              </a:rPr>
              <a:t>proximidades</a:t>
            </a:r>
            <a:r>
              <a:rPr lang="en-US" sz="1300" b="0" i="0" u="none" strike="noStrike" cap="none" dirty="0">
                <a:solidFill>
                  <a:schemeClr val="dk1"/>
                </a:solidFill>
                <a:latin typeface="Arial"/>
                <a:ea typeface="Arial"/>
                <a:cs typeface="Arial"/>
                <a:sym typeface="Arial"/>
              </a:rPr>
              <a:t> a la </a:t>
            </a:r>
            <a:r>
              <a:rPr lang="en-US" sz="1300" b="0" i="0" u="none" strike="noStrike" cap="none" dirty="0" err="1">
                <a:solidFill>
                  <a:schemeClr val="dk1"/>
                </a:solidFill>
                <a:latin typeface="Arial"/>
                <a:ea typeface="Arial"/>
                <a:cs typeface="Arial"/>
                <a:sym typeface="Arial"/>
              </a:rPr>
              <a:t>habitación</a:t>
            </a:r>
            <a:r>
              <a:rPr lang="en-US" sz="1300" b="0" i="0" u="none" strike="noStrike" cap="none" dirty="0">
                <a:solidFill>
                  <a:schemeClr val="dk1"/>
                </a:solidFill>
                <a:latin typeface="Arial"/>
                <a:ea typeface="Arial"/>
                <a:cs typeface="Arial"/>
                <a:sym typeface="Arial"/>
              </a:rPr>
              <a:t> y </a:t>
            </a:r>
            <a:r>
              <a:rPr lang="en-US" sz="1300" b="0" i="0" u="none" strike="noStrike" cap="none" dirty="0" err="1">
                <a:solidFill>
                  <a:schemeClr val="dk1"/>
                </a:solidFill>
                <a:latin typeface="Arial"/>
                <a:ea typeface="Arial"/>
                <a:cs typeface="Arial"/>
                <a:sym typeface="Arial"/>
              </a:rPr>
              <a:t>cerrar</a:t>
            </a:r>
            <a:r>
              <a:rPr lang="en-US" sz="1300" b="0" i="0" u="none" strike="noStrike" cap="none" dirty="0">
                <a:solidFill>
                  <a:schemeClr val="dk1"/>
                </a:solidFill>
                <a:latin typeface="Arial"/>
                <a:ea typeface="Arial"/>
                <a:cs typeface="Arial"/>
                <a:sym typeface="Arial"/>
              </a:rPr>
              <a:t> la </a:t>
            </a:r>
            <a:r>
              <a:rPr lang="en-US" sz="1300" b="0" i="0" u="none" strike="noStrike" cap="none" dirty="0" err="1">
                <a:solidFill>
                  <a:schemeClr val="dk1"/>
                </a:solidFill>
                <a:latin typeface="Arial"/>
                <a:ea typeface="Arial"/>
                <a:cs typeface="Arial"/>
                <a:sym typeface="Arial"/>
              </a:rPr>
              <a:t>puerta</a:t>
            </a:r>
            <a:r>
              <a:rPr lang="en-US" sz="1300" b="0" i="0" u="none" strike="noStrike" cap="none" dirty="0">
                <a:solidFill>
                  <a:schemeClr val="dk1"/>
                </a:solidFill>
                <a:latin typeface="Arial"/>
                <a:ea typeface="Arial"/>
                <a:cs typeface="Arial"/>
                <a:sym typeface="Arial"/>
              </a:rPr>
              <a:t> con </a:t>
            </a:r>
            <a:r>
              <a:rPr lang="en-US" sz="1300" b="0" i="0" u="none" strike="noStrike" cap="none" dirty="0" err="1">
                <a:solidFill>
                  <a:schemeClr val="dk1"/>
                </a:solidFill>
                <a:latin typeface="Arial"/>
                <a:ea typeface="Arial"/>
                <a:cs typeface="Arial"/>
                <a:sym typeface="Arial"/>
              </a:rPr>
              <a:t>llave</a:t>
            </a:r>
            <a:r>
              <a:rPr lang="en-US" sz="1300" b="0" i="0" u="none" strike="noStrike" cap="none" dirty="0">
                <a:solidFill>
                  <a:schemeClr val="dk1"/>
                </a:solidFill>
                <a:latin typeface="Arial"/>
                <a:ea typeface="Arial"/>
                <a:cs typeface="Arial"/>
                <a:sym typeface="Arial"/>
              </a:rPr>
              <a:t>.</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475"/>
              </a:spcBef>
              <a:spcAft>
                <a:spcPts val="0"/>
              </a:spcAft>
              <a:buClr>
                <a:schemeClr val="dk1"/>
              </a:buClr>
              <a:buSzPts val="950"/>
              <a:buFont typeface="Arial"/>
              <a:buChar char="•"/>
            </a:pPr>
            <a:r>
              <a:rPr lang="en-US" sz="1300" b="0" i="0" u="none" strike="noStrike" cap="none" dirty="0">
                <a:solidFill>
                  <a:schemeClr val="dk1"/>
                </a:solidFill>
                <a:latin typeface="Arial"/>
                <a:ea typeface="Arial"/>
                <a:cs typeface="Arial"/>
                <a:sym typeface="Arial"/>
              </a:rPr>
              <a:t>Si no </a:t>
            </a:r>
            <a:r>
              <a:rPr lang="en-US" sz="1300" b="0" i="0" u="none" strike="noStrike" cap="none" dirty="0" err="1">
                <a:solidFill>
                  <a:schemeClr val="dk1"/>
                </a:solidFill>
                <a:latin typeface="Arial"/>
                <a:ea typeface="Arial"/>
                <a:cs typeface="Arial"/>
                <a:sym typeface="Arial"/>
              </a:rPr>
              <a:t>estás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en</a:t>
            </a:r>
            <a:r>
              <a:rPr lang="en-US" sz="1300" b="0" i="0" u="none" strike="noStrike" cap="none" dirty="0">
                <a:solidFill>
                  <a:schemeClr val="dk1"/>
                </a:solidFill>
                <a:latin typeface="Arial"/>
                <a:ea typeface="Arial"/>
                <a:cs typeface="Arial"/>
                <a:sym typeface="Arial"/>
              </a:rPr>
              <a:t> un </a:t>
            </a:r>
            <a:r>
              <a:rPr lang="en-US" sz="1300" b="0" i="0" u="none" strike="noStrike" cap="none" dirty="0" err="1">
                <a:solidFill>
                  <a:schemeClr val="dk1"/>
                </a:solidFill>
                <a:latin typeface="Arial"/>
                <a:ea typeface="Arial"/>
                <a:cs typeface="Arial"/>
                <a:sym typeface="Arial"/>
              </a:rPr>
              <a:t>lugar</a:t>
            </a:r>
            <a:r>
              <a:rPr lang="en-US" sz="1300" b="0" i="0" u="none" strike="noStrike" cap="none" dirty="0">
                <a:solidFill>
                  <a:schemeClr val="dk1"/>
                </a:solidFill>
                <a:latin typeface="Arial"/>
                <a:ea typeface="Arial"/>
                <a:cs typeface="Arial"/>
                <a:sym typeface="Arial"/>
              </a:rPr>
              <a:t> con </a:t>
            </a:r>
            <a:r>
              <a:rPr lang="en-US" sz="1300" b="0" i="0" u="none" strike="noStrike" cap="none" dirty="0" err="1">
                <a:solidFill>
                  <a:schemeClr val="dk1"/>
                </a:solidFill>
                <a:latin typeface="Arial"/>
                <a:ea typeface="Arial"/>
                <a:cs typeface="Arial"/>
                <a:sym typeface="Arial"/>
              </a:rPr>
              <a:t>puerta</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cerradura</a:t>
            </a:r>
            <a:r>
              <a:rPr lang="en-US" sz="1300" b="0" i="0" u="none" strike="noStrike" cap="none" dirty="0">
                <a:solidFill>
                  <a:schemeClr val="dk1"/>
                </a:solidFill>
                <a:latin typeface="Arial"/>
                <a:ea typeface="Arial"/>
                <a:cs typeface="Arial"/>
                <a:sym typeface="Arial"/>
              </a:rPr>
              <a:t>, mover a </a:t>
            </a:r>
            <a:r>
              <a:rPr lang="en-US" sz="1300" b="0" i="0" u="none" strike="noStrike" cap="none" dirty="0" err="1">
                <a:solidFill>
                  <a:schemeClr val="dk1"/>
                </a:solidFill>
                <a:latin typeface="Arial"/>
                <a:ea typeface="Arial"/>
                <a:cs typeface="Arial"/>
                <a:sym typeface="Arial"/>
              </a:rPr>
              <a:t>feligreses</a:t>
            </a:r>
            <a:r>
              <a:rPr lang="en-US" sz="1300" b="0" i="0" u="none" strike="noStrike" cap="none" dirty="0">
                <a:solidFill>
                  <a:schemeClr val="dk1"/>
                </a:solidFill>
                <a:latin typeface="Arial"/>
                <a:ea typeface="Arial"/>
                <a:cs typeface="Arial"/>
                <a:sym typeface="Arial"/>
              </a:rPr>
              <a:t> a un </a:t>
            </a:r>
            <a:r>
              <a:rPr lang="en-US" sz="1300" b="0" i="0" u="none" strike="noStrike" cap="none" dirty="0" err="1">
                <a:solidFill>
                  <a:schemeClr val="dk1"/>
                </a:solidFill>
                <a:latin typeface="Arial"/>
                <a:ea typeface="Arial"/>
                <a:cs typeface="Arial"/>
                <a:sym typeface="Arial"/>
              </a:rPr>
              <a:t>área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donde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puedan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ser</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separadas</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otras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partes</a:t>
            </a:r>
            <a:r>
              <a:rPr lang="en-US" sz="1300" b="0" i="0" u="none" strike="noStrike" cap="none" dirty="0">
                <a:solidFill>
                  <a:schemeClr val="dk1"/>
                </a:solidFill>
                <a:latin typeface="Arial"/>
                <a:ea typeface="Arial"/>
                <a:cs typeface="Arial"/>
                <a:sym typeface="Arial"/>
              </a:rPr>
              <a:t> de la </a:t>
            </a:r>
            <a:r>
              <a:rPr lang="en-US" sz="1300" b="0" i="0" u="none" strike="noStrike" cap="none" dirty="0" err="1">
                <a:solidFill>
                  <a:schemeClr val="dk1"/>
                </a:solidFill>
                <a:latin typeface="Arial"/>
                <a:ea typeface="Arial"/>
                <a:cs typeface="Arial"/>
                <a:sym typeface="Arial"/>
              </a:rPr>
              <a:t>instalación</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una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puerta</a:t>
            </a:r>
            <a:r>
              <a:rPr lang="en-US" sz="1300" b="0" i="0" u="none" strike="noStrike" cap="none" dirty="0">
                <a:solidFill>
                  <a:schemeClr val="dk1"/>
                </a:solidFill>
                <a:latin typeface="Arial"/>
                <a:ea typeface="Arial"/>
                <a:cs typeface="Arial"/>
                <a:sym typeface="Arial"/>
              </a:rPr>
              <a:t> con </a:t>
            </a:r>
            <a:r>
              <a:rPr lang="en-US" sz="1300" b="0" i="0" u="none" strike="noStrike" cap="none" dirty="0" err="1">
                <a:solidFill>
                  <a:schemeClr val="dk1"/>
                </a:solidFill>
                <a:latin typeface="Arial"/>
                <a:ea typeface="Arial"/>
                <a:cs typeface="Arial"/>
                <a:sym typeface="Arial"/>
              </a:rPr>
              <a:t>cerradura</a:t>
            </a:r>
            <a:r>
              <a:rPr lang="en-US" sz="1300" b="0" i="0" u="none" strike="noStrike" cap="none" dirty="0">
                <a:solidFill>
                  <a:schemeClr val="dk1"/>
                </a:solidFill>
                <a:latin typeface="Arial"/>
                <a:ea typeface="Arial"/>
                <a:cs typeface="Arial"/>
                <a:sym typeface="Arial"/>
              </a:rPr>
              <a:t> o </a:t>
            </a:r>
            <a:r>
              <a:rPr lang="en-US" sz="1300" b="0" i="0" u="none" strike="noStrike" cap="none" dirty="0" err="1">
                <a:solidFill>
                  <a:schemeClr val="dk1"/>
                </a:solidFill>
                <a:latin typeface="Arial"/>
                <a:ea typeface="Arial"/>
                <a:cs typeface="Arial"/>
                <a:sym typeface="Arial"/>
              </a:rPr>
              <a:t>llave</a:t>
            </a:r>
            <a:r>
              <a:rPr lang="en-US" sz="1300" b="0" i="0" u="none" strike="noStrike" cap="none" dirty="0">
                <a:solidFill>
                  <a:schemeClr val="dk1"/>
                </a:solidFill>
                <a:latin typeface="Arial"/>
                <a:ea typeface="Arial"/>
                <a:cs typeface="Arial"/>
                <a:sym typeface="Arial"/>
              </a:rPr>
              <a:t>.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475"/>
              </a:spcBef>
              <a:spcAft>
                <a:spcPts val="0"/>
              </a:spcAft>
              <a:buClr>
                <a:schemeClr val="dk1"/>
              </a:buClr>
              <a:buSzPts val="950"/>
              <a:buFont typeface="Arial"/>
              <a:buChar char="•"/>
            </a:pPr>
            <a:r>
              <a:rPr lang="en-US" sz="1300" b="0" i="0" u="none" strike="noStrike" cap="none" dirty="0">
                <a:solidFill>
                  <a:schemeClr val="dk1"/>
                </a:solidFill>
                <a:latin typeface="Arial"/>
                <a:ea typeface="Arial"/>
                <a:cs typeface="Arial"/>
                <a:sym typeface="Arial"/>
              </a:rPr>
              <a:t>Si </a:t>
            </a:r>
            <a:r>
              <a:rPr lang="en-US" sz="1300" b="0" i="0" u="none" strike="noStrike" cap="none" dirty="0" err="1">
                <a:solidFill>
                  <a:schemeClr val="dk1"/>
                </a:solidFill>
                <a:latin typeface="Arial"/>
                <a:ea typeface="Arial"/>
                <a:cs typeface="Arial"/>
                <a:sym typeface="Arial"/>
              </a:rPr>
              <a:t>es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posible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reportar</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su</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estado</a:t>
            </a:r>
            <a:r>
              <a:rPr lang="en-US" sz="1300" b="0" i="0" u="none" strike="noStrike" cap="none" dirty="0">
                <a:solidFill>
                  <a:schemeClr val="dk1"/>
                </a:solidFill>
                <a:latin typeface="Arial"/>
                <a:ea typeface="Arial"/>
                <a:cs typeface="Arial"/>
                <a:sym typeface="Arial"/>
              </a:rPr>
              <a:t> al </a:t>
            </a:r>
            <a:r>
              <a:rPr lang="en-US" sz="1300" b="0" i="0" u="none" strike="noStrike" cap="none" dirty="0" err="1">
                <a:solidFill>
                  <a:schemeClr val="dk1"/>
                </a:solidFill>
                <a:latin typeface="Arial"/>
                <a:ea typeface="Arial"/>
                <a:cs typeface="Arial"/>
                <a:sym typeface="Arial"/>
              </a:rPr>
              <a:t>administrador</a:t>
            </a:r>
            <a:r>
              <a:rPr lang="en-US" sz="1300" b="0" i="0" u="none" strike="noStrike" cap="none" dirty="0">
                <a:solidFill>
                  <a:schemeClr val="dk1"/>
                </a:solidFill>
                <a:latin typeface="Arial"/>
                <a:ea typeface="Arial"/>
                <a:cs typeface="Arial"/>
                <a:sym typeface="Arial"/>
              </a:rPr>
              <a:t> principal o </a:t>
            </a:r>
            <a:r>
              <a:rPr lang="en-US" sz="1300" b="0" i="0" u="none" strike="noStrike" cap="none" dirty="0" err="1">
                <a:solidFill>
                  <a:schemeClr val="dk1"/>
                </a:solidFill>
                <a:latin typeface="Arial"/>
                <a:ea typeface="Arial"/>
                <a:cs typeface="Arial"/>
                <a:sym typeface="Arial"/>
              </a:rPr>
              <a:t>su</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designado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por</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teléfono</a:t>
            </a:r>
            <a:r>
              <a:rPr lang="en-US" sz="1300" b="0" i="0" u="none" strike="noStrike" cap="none" dirty="0">
                <a:solidFill>
                  <a:schemeClr val="dk1"/>
                </a:solidFill>
                <a:latin typeface="Arial"/>
                <a:ea typeface="Arial"/>
                <a:cs typeface="Arial"/>
                <a:sym typeface="Arial"/>
              </a:rPr>
              <a:t> o </a:t>
            </a:r>
            <a:r>
              <a:rPr lang="en-US" sz="1300" b="0" i="0" u="none" strike="noStrike" cap="none" dirty="0" err="1">
                <a:solidFill>
                  <a:schemeClr val="dk1"/>
                </a:solidFill>
                <a:latin typeface="Arial"/>
                <a:ea typeface="Arial"/>
                <a:cs typeface="Arial"/>
                <a:sym typeface="Arial"/>
              </a:rPr>
              <a:t>altavoz</a:t>
            </a:r>
            <a:r>
              <a:rPr lang="en-US" sz="1300" b="0" i="0" u="none" strike="noStrike" cap="none" dirty="0">
                <a:solidFill>
                  <a:schemeClr val="dk1"/>
                </a:solidFill>
                <a:latin typeface="Arial"/>
                <a:ea typeface="Arial"/>
                <a:cs typeface="Arial"/>
                <a:sym typeface="Arial"/>
              </a:rPr>
              <a:t>.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475"/>
              </a:spcBef>
              <a:spcAft>
                <a:spcPts val="0"/>
              </a:spcAft>
              <a:buClr>
                <a:schemeClr val="dk1"/>
              </a:buClr>
              <a:buSzPts val="950"/>
              <a:buFont typeface="Arial"/>
              <a:buChar char="•"/>
            </a:pPr>
            <a:r>
              <a:rPr lang="en-US" sz="1300" b="0" i="1" u="none" strike="noStrike" cap="none" dirty="0" err="1">
                <a:solidFill>
                  <a:schemeClr val="dk1"/>
                </a:solidFill>
                <a:latin typeface="Arial"/>
                <a:ea typeface="Arial"/>
                <a:cs typeface="Arial"/>
                <a:sym typeface="Arial"/>
              </a:rPr>
              <a:t>Notifique</a:t>
            </a:r>
            <a:r>
              <a:rPr lang="en-US" sz="1300" b="0" i="1" u="none" strike="noStrike" cap="none" dirty="0">
                <a:solidFill>
                  <a:schemeClr val="dk1"/>
                </a:solidFill>
                <a:latin typeface="Arial"/>
                <a:ea typeface="Arial"/>
                <a:cs typeface="Arial"/>
                <a:sym typeface="Arial"/>
              </a:rPr>
              <a:t> a la </a:t>
            </a:r>
            <a:r>
              <a:rPr lang="en-US" sz="1300" b="0" i="1" u="none" strike="noStrike" cap="none" dirty="0" err="1">
                <a:solidFill>
                  <a:schemeClr val="dk1"/>
                </a:solidFill>
                <a:latin typeface="Arial"/>
                <a:ea typeface="Arial"/>
                <a:cs typeface="Arial"/>
                <a:sym typeface="Arial"/>
              </a:rPr>
              <a:t>oficina</a:t>
            </a:r>
            <a:r>
              <a:rPr lang="en-US" sz="1300" b="0" i="1" u="none" strike="noStrike" cap="none" dirty="0">
                <a:solidFill>
                  <a:schemeClr val="dk1"/>
                </a:solidFill>
                <a:latin typeface="Arial"/>
                <a:ea typeface="Arial"/>
                <a:cs typeface="Arial"/>
                <a:sym typeface="Arial"/>
              </a:rPr>
              <a:t> </a:t>
            </a:r>
            <a:r>
              <a:rPr lang="en-US" sz="1300" b="0" i="1" u="none" strike="noStrike" cap="none" dirty="0" err="1">
                <a:solidFill>
                  <a:schemeClr val="dk1"/>
                </a:solidFill>
                <a:latin typeface="Arial"/>
                <a:ea typeface="Arial"/>
                <a:cs typeface="Arial"/>
                <a:sym typeface="Arial"/>
              </a:rPr>
              <a:t>si</a:t>
            </a:r>
            <a:r>
              <a:rPr lang="en-US" sz="1300" b="0" i="1" u="none" strike="noStrike" cap="none" dirty="0">
                <a:solidFill>
                  <a:schemeClr val="dk1"/>
                </a:solidFill>
                <a:latin typeface="Arial"/>
                <a:ea typeface="Arial"/>
                <a:cs typeface="Arial"/>
                <a:sym typeface="Arial"/>
              </a:rPr>
              <a:t> </a:t>
            </a:r>
            <a:r>
              <a:rPr lang="en-US" sz="1300" b="0" i="1" u="none" strike="noStrike" cap="none" dirty="0" err="1">
                <a:solidFill>
                  <a:schemeClr val="dk1"/>
                </a:solidFill>
                <a:latin typeface="Arial"/>
                <a:ea typeface="Arial"/>
                <a:cs typeface="Arial"/>
                <a:sym typeface="Arial"/>
              </a:rPr>
              <a:t>tiene</a:t>
            </a:r>
            <a:r>
              <a:rPr lang="en-US" sz="1300" b="0" i="1" u="none" strike="noStrike" cap="none" dirty="0">
                <a:solidFill>
                  <a:schemeClr val="dk1"/>
                </a:solidFill>
                <a:latin typeface="Arial"/>
                <a:ea typeface="Arial"/>
                <a:cs typeface="Arial"/>
                <a:sym typeface="Arial"/>
              </a:rPr>
              <a:t> </a:t>
            </a:r>
            <a:r>
              <a:rPr lang="en-US" sz="1300" b="0" i="1" u="none" strike="noStrike" cap="none" dirty="0" err="1">
                <a:solidFill>
                  <a:schemeClr val="dk1"/>
                </a:solidFill>
                <a:latin typeface="Arial"/>
                <a:ea typeface="Arial"/>
                <a:cs typeface="Arial"/>
                <a:sym typeface="Arial"/>
              </a:rPr>
              <a:t>feligreses</a:t>
            </a:r>
            <a:r>
              <a:rPr lang="en-US" sz="1300" b="0" i="1" u="none" strike="noStrike" cap="none" dirty="0">
                <a:solidFill>
                  <a:schemeClr val="dk1"/>
                </a:solidFill>
                <a:latin typeface="Arial"/>
                <a:ea typeface="Arial"/>
                <a:cs typeface="Arial"/>
                <a:sym typeface="Arial"/>
              </a:rPr>
              <a:t> de </a:t>
            </a:r>
            <a:r>
              <a:rPr lang="en-US" sz="1300" b="0" i="1" u="none" strike="noStrike" cap="none" dirty="0" err="1">
                <a:solidFill>
                  <a:schemeClr val="dk1"/>
                </a:solidFill>
                <a:latin typeface="Arial"/>
                <a:ea typeface="Arial"/>
                <a:cs typeface="Arial"/>
                <a:sym typeface="Arial"/>
              </a:rPr>
              <a:t>otra</a:t>
            </a:r>
            <a:r>
              <a:rPr lang="en-US" sz="1300" b="0" i="1" u="none" strike="noStrike" cap="none" dirty="0">
                <a:solidFill>
                  <a:schemeClr val="dk1"/>
                </a:solidFill>
                <a:latin typeface="Arial"/>
                <a:ea typeface="Arial"/>
                <a:cs typeface="Arial"/>
                <a:sym typeface="Arial"/>
              </a:rPr>
              <a:t> </a:t>
            </a:r>
            <a:r>
              <a:rPr lang="en-US" sz="1300" b="0" i="1" u="none" strike="noStrike" cap="none" dirty="0" err="1">
                <a:solidFill>
                  <a:schemeClr val="dk1"/>
                </a:solidFill>
                <a:latin typeface="Arial"/>
                <a:ea typeface="Arial"/>
                <a:cs typeface="Arial"/>
                <a:sym typeface="Arial"/>
              </a:rPr>
              <a:t>clase</a:t>
            </a:r>
            <a:r>
              <a:rPr lang="en-US" sz="1300" b="0" i="1" u="none" strike="noStrike" cap="none" dirty="0">
                <a:solidFill>
                  <a:schemeClr val="dk1"/>
                </a:solidFill>
                <a:latin typeface="Arial"/>
                <a:ea typeface="Arial"/>
                <a:cs typeface="Arial"/>
                <a:sym typeface="Arial"/>
              </a:rPr>
              <a:t> o </a:t>
            </a:r>
            <a:r>
              <a:rPr lang="en-US" sz="1300" b="0" i="1" u="none" strike="noStrike" cap="none" dirty="0" err="1">
                <a:solidFill>
                  <a:schemeClr val="dk1"/>
                </a:solidFill>
                <a:latin typeface="Arial"/>
                <a:ea typeface="Arial"/>
                <a:cs typeface="Arial"/>
                <a:sym typeface="Arial"/>
              </a:rPr>
              <a:t>si</a:t>
            </a:r>
            <a:r>
              <a:rPr lang="en-US" sz="1300" b="0" i="1" u="none" strike="noStrike" cap="none" dirty="0">
                <a:solidFill>
                  <a:schemeClr val="dk1"/>
                </a:solidFill>
                <a:latin typeface="Arial"/>
                <a:ea typeface="Arial"/>
                <a:cs typeface="Arial"/>
                <a:sym typeface="Arial"/>
              </a:rPr>
              <a:t> </a:t>
            </a:r>
            <a:r>
              <a:rPr lang="en-US" sz="1300" b="0" i="1" u="none" strike="noStrike" cap="none" dirty="0" err="1">
                <a:solidFill>
                  <a:schemeClr val="dk1"/>
                </a:solidFill>
                <a:latin typeface="Arial"/>
                <a:ea typeface="Arial"/>
                <a:cs typeface="Arial"/>
                <a:sym typeface="Arial"/>
              </a:rPr>
              <a:t>faltan</a:t>
            </a:r>
            <a:r>
              <a:rPr lang="en-US" sz="1300" b="0" i="1" u="none" strike="noStrike" cap="none" dirty="0">
                <a:solidFill>
                  <a:schemeClr val="dk1"/>
                </a:solidFill>
                <a:latin typeface="Arial"/>
                <a:ea typeface="Arial"/>
                <a:cs typeface="Arial"/>
                <a:sym typeface="Arial"/>
              </a:rPr>
              <a:t>  </a:t>
            </a:r>
            <a:r>
              <a:rPr lang="en-US" sz="1300" b="0" i="1" u="none" strike="noStrike" cap="none" dirty="0" err="1">
                <a:solidFill>
                  <a:schemeClr val="dk1"/>
                </a:solidFill>
                <a:latin typeface="Arial"/>
                <a:ea typeface="Arial"/>
                <a:cs typeface="Arial"/>
                <a:sym typeface="Arial"/>
              </a:rPr>
              <a:t>feligreses</a:t>
            </a:r>
            <a:r>
              <a:rPr lang="en-US" sz="1300" b="0" i="1" u="none" strike="noStrike" cap="none" dirty="0">
                <a:solidFill>
                  <a:schemeClr val="dk1"/>
                </a:solidFill>
                <a:latin typeface="Arial"/>
                <a:ea typeface="Arial"/>
                <a:cs typeface="Arial"/>
                <a:sym typeface="Arial"/>
              </a:rPr>
              <a:t>.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475"/>
              </a:spcBef>
              <a:spcAft>
                <a:spcPts val="0"/>
              </a:spcAft>
              <a:buClr>
                <a:schemeClr val="dk1"/>
              </a:buClr>
              <a:buSzPts val="950"/>
              <a:buFont typeface="Arial"/>
              <a:buChar char="•"/>
            </a:pPr>
            <a:r>
              <a:rPr lang="en-US" sz="1300" b="0" i="0" u="none" strike="noStrike" cap="none" dirty="0">
                <a:solidFill>
                  <a:schemeClr val="dk1"/>
                </a:solidFill>
                <a:latin typeface="Arial"/>
                <a:ea typeface="Arial"/>
                <a:cs typeface="Arial"/>
                <a:sym typeface="Arial"/>
              </a:rPr>
              <a:t>Si </a:t>
            </a:r>
            <a:r>
              <a:rPr lang="en-US" sz="1300" b="0" i="0" u="none" strike="noStrike" cap="none" dirty="0" err="1">
                <a:solidFill>
                  <a:schemeClr val="dk1"/>
                </a:solidFill>
                <a:latin typeface="Arial"/>
                <a:ea typeface="Arial"/>
                <a:cs typeface="Arial"/>
                <a:sym typeface="Arial"/>
              </a:rPr>
              <a:t>es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posible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apague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luces</a:t>
            </a:r>
            <a:r>
              <a:rPr lang="en-US" sz="1300" b="0" i="0" u="none" strike="noStrike" cap="none" dirty="0">
                <a:solidFill>
                  <a:schemeClr val="dk1"/>
                </a:solidFill>
                <a:latin typeface="Arial"/>
                <a:ea typeface="Arial"/>
                <a:cs typeface="Arial"/>
                <a:sym typeface="Arial"/>
              </a:rPr>
              <a:t> y </a:t>
            </a:r>
            <a:r>
              <a:rPr lang="en-US" sz="1300" b="0" i="0" u="none" strike="noStrike" cap="none" dirty="0" err="1">
                <a:solidFill>
                  <a:schemeClr val="dk1"/>
                </a:solidFill>
                <a:latin typeface="Arial"/>
                <a:ea typeface="Arial"/>
                <a:cs typeface="Arial"/>
                <a:sym typeface="Arial"/>
              </a:rPr>
              <a:t>reúna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parroquianos</a:t>
            </a:r>
            <a:r>
              <a:rPr lang="en-US" sz="1300" b="0" i="0" u="none" strike="noStrike" cap="none" dirty="0">
                <a:solidFill>
                  <a:schemeClr val="dk1"/>
                </a:solidFill>
                <a:latin typeface="Arial"/>
                <a:ea typeface="Arial"/>
                <a:cs typeface="Arial"/>
                <a:sym typeface="Arial"/>
              </a:rPr>
              <a:t> y </a:t>
            </a:r>
            <a:r>
              <a:rPr lang="en-US" sz="1300" b="0" i="0" u="none" strike="noStrike" cap="none" dirty="0" err="1">
                <a:solidFill>
                  <a:schemeClr val="dk1"/>
                </a:solidFill>
                <a:latin typeface="Arial"/>
                <a:ea typeface="Arial"/>
                <a:cs typeface="Arial"/>
                <a:sym typeface="Arial"/>
              </a:rPr>
              <a:t>visitantes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en</a:t>
            </a:r>
            <a:r>
              <a:rPr lang="en-US" sz="1300" b="0" i="0" u="none" strike="noStrike" cap="none" dirty="0">
                <a:solidFill>
                  <a:schemeClr val="dk1"/>
                </a:solidFill>
                <a:latin typeface="Arial"/>
                <a:ea typeface="Arial"/>
                <a:cs typeface="Arial"/>
                <a:sym typeface="Arial"/>
              </a:rPr>
              <a:t> un </a:t>
            </a:r>
            <a:r>
              <a:rPr lang="en-US" sz="1300" b="0" i="0" u="none" strike="noStrike" cap="none" dirty="0" err="1">
                <a:solidFill>
                  <a:schemeClr val="dk1"/>
                </a:solidFill>
                <a:latin typeface="Arial"/>
                <a:ea typeface="Arial"/>
                <a:cs typeface="Arial"/>
                <a:sym typeface="Arial"/>
              </a:rPr>
              <a:t>área</a:t>
            </a:r>
            <a:r>
              <a:rPr lang="en-US" sz="1300" b="0" i="0" u="none" strike="noStrike" cap="none" dirty="0">
                <a:solidFill>
                  <a:schemeClr val="dk1"/>
                </a:solidFill>
                <a:latin typeface="Arial"/>
                <a:ea typeface="Arial"/>
                <a:cs typeface="Arial"/>
                <a:sym typeface="Arial"/>
              </a:rPr>
              <a:t> de la </a:t>
            </a:r>
            <a:r>
              <a:rPr lang="en-US" sz="1300" b="0" i="0" u="none" strike="noStrike" cap="none" dirty="0" err="1">
                <a:solidFill>
                  <a:schemeClr val="dk1"/>
                </a:solidFill>
                <a:latin typeface="Arial"/>
                <a:ea typeface="Arial"/>
                <a:cs typeface="Arial"/>
                <a:sym typeface="Arial"/>
              </a:rPr>
              <a:t>habitación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donde</a:t>
            </a:r>
            <a:r>
              <a:rPr lang="en-US" sz="1300" b="0" i="0" u="none" strike="noStrike" cap="none" dirty="0">
                <a:solidFill>
                  <a:schemeClr val="dk1"/>
                </a:solidFill>
                <a:latin typeface="Arial"/>
                <a:ea typeface="Arial"/>
                <a:cs typeface="Arial"/>
                <a:sym typeface="Arial"/>
              </a:rPr>
              <a:t> no </a:t>
            </a:r>
            <a:r>
              <a:rPr lang="en-US" sz="1300" b="0" i="0" u="none" strike="noStrike" cap="none" dirty="0" err="1">
                <a:solidFill>
                  <a:schemeClr val="dk1"/>
                </a:solidFill>
                <a:latin typeface="Arial"/>
                <a:ea typeface="Arial"/>
                <a:cs typeface="Arial"/>
                <a:sym typeface="Arial"/>
              </a:rPr>
              <a:t>sean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visibles</a:t>
            </a:r>
            <a:r>
              <a:rPr lang="en-US" sz="1300" b="0" i="0" u="none" strike="noStrike" cap="none" dirty="0">
                <a:solidFill>
                  <a:schemeClr val="dk1"/>
                </a:solidFill>
                <a:latin typeface="Arial"/>
                <a:ea typeface="Arial"/>
                <a:cs typeface="Arial"/>
                <a:sym typeface="Arial"/>
              </a:rPr>
              <a:t> para </a:t>
            </a:r>
            <a:r>
              <a:rPr lang="en-US" sz="1300" b="0" i="0" u="none" strike="noStrike" cap="none" dirty="0" err="1">
                <a:solidFill>
                  <a:schemeClr val="dk1"/>
                </a:solidFill>
                <a:latin typeface="Arial"/>
                <a:ea typeface="Arial"/>
                <a:cs typeface="Arial"/>
                <a:sym typeface="Arial"/>
              </a:rPr>
              <a:t>alguien</a:t>
            </a:r>
            <a:r>
              <a:rPr lang="en-US" sz="1300" b="0" i="0" u="none" strike="noStrike" cap="none" dirty="0">
                <a:solidFill>
                  <a:schemeClr val="dk1"/>
                </a:solidFill>
                <a:latin typeface="Arial"/>
                <a:ea typeface="Arial"/>
                <a:cs typeface="Arial"/>
                <a:sym typeface="Arial"/>
              </a:rPr>
              <a:t> que </a:t>
            </a:r>
            <a:r>
              <a:rPr lang="en-US" sz="1300" b="0" i="0" u="none" strike="noStrike" cap="none" dirty="0" err="1">
                <a:solidFill>
                  <a:schemeClr val="dk1"/>
                </a:solidFill>
                <a:latin typeface="Arial"/>
                <a:ea typeface="Arial"/>
                <a:cs typeface="Arial"/>
                <a:sym typeface="Arial"/>
              </a:rPr>
              <a:t>esté</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mirando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por</a:t>
            </a:r>
            <a:r>
              <a:rPr lang="en-US" sz="1300" b="0" i="0" u="none" strike="noStrike" cap="none" dirty="0">
                <a:solidFill>
                  <a:schemeClr val="dk1"/>
                </a:solidFill>
                <a:latin typeface="Arial"/>
                <a:ea typeface="Arial"/>
                <a:cs typeface="Arial"/>
                <a:sym typeface="Arial"/>
              </a:rPr>
              <a:t> las </a:t>
            </a:r>
            <a:r>
              <a:rPr lang="en-US" sz="1300" b="0" i="0" u="none" strike="noStrike" cap="none" dirty="0" err="1">
                <a:solidFill>
                  <a:schemeClr val="dk1"/>
                </a:solidFill>
                <a:latin typeface="Arial"/>
                <a:ea typeface="Arial"/>
                <a:cs typeface="Arial"/>
                <a:sym typeface="Arial"/>
              </a:rPr>
              <a:t>ventanas</a:t>
            </a:r>
            <a:r>
              <a:rPr lang="en-US" sz="1300" b="0" i="0" u="none" strike="noStrike" cap="none" dirty="0">
                <a:solidFill>
                  <a:schemeClr val="dk1"/>
                </a:solidFill>
                <a:latin typeface="Arial"/>
                <a:ea typeface="Arial"/>
                <a:cs typeface="Arial"/>
                <a:sym typeface="Arial"/>
              </a:rPr>
              <a:t>.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475"/>
              </a:spcBef>
              <a:spcAft>
                <a:spcPts val="0"/>
              </a:spcAft>
              <a:buClr>
                <a:schemeClr val="dk1"/>
              </a:buClr>
              <a:buSzPts val="950"/>
              <a:buFont typeface="Arial"/>
              <a:buChar char="•"/>
            </a:pPr>
            <a:r>
              <a:rPr lang="en-US" sz="1300" b="0" i="0" u="none" strike="noStrike" cap="none" dirty="0">
                <a:solidFill>
                  <a:schemeClr val="dk1"/>
                </a:solidFill>
                <a:latin typeface="Arial"/>
                <a:ea typeface="Arial"/>
                <a:cs typeface="Arial"/>
                <a:sym typeface="Arial"/>
              </a:rPr>
              <a:t>No </a:t>
            </a:r>
            <a:r>
              <a:rPr lang="en-US" sz="1300" b="0" i="0" u="none" strike="noStrike" cap="none" dirty="0" err="1">
                <a:solidFill>
                  <a:schemeClr val="dk1"/>
                </a:solidFill>
                <a:latin typeface="Arial"/>
                <a:ea typeface="Arial"/>
                <a:cs typeface="Arial"/>
                <a:sym typeface="Arial"/>
              </a:rPr>
              <a:t>abra</a:t>
            </a:r>
            <a:r>
              <a:rPr lang="en-US" sz="1300" b="0" i="0" u="none" strike="noStrike" cap="none" dirty="0">
                <a:solidFill>
                  <a:schemeClr val="dk1"/>
                </a:solidFill>
                <a:latin typeface="Arial"/>
                <a:ea typeface="Arial"/>
                <a:cs typeface="Arial"/>
                <a:sym typeface="Arial"/>
              </a:rPr>
              <a:t> la </a:t>
            </a:r>
            <a:r>
              <a:rPr lang="en-US" sz="1300" b="0" i="0" u="none" strike="noStrike" cap="none" dirty="0" err="1">
                <a:solidFill>
                  <a:schemeClr val="dk1"/>
                </a:solidFill>
                <a:latin typeface="Arial"/>
                <a:ea typeface="Arial"/>
                <a:cs typeface="Arial"/>
                <a:sym typeface="Arial"/>
              </a:rPr>
              <a:t>puerta</a:t>
            </a:r>
            <a:r>
              <a:rPr lang="en-US" sz="1300" b="0" i="0" u="none" strike="noStrike" cap="none" dirty="0">
                <a:solidFill>
                  <a:schemeClr val="dk1"/>
                </a:solidFill>
                <a:latin typeface="Arial"/>
                <a:ea typeface="Arial"/>
                <a:cs typeface="Arial"/>
                <a:sym typeface="Arial"/>
              </a:rPr>
              <a:t> para personas </a:t>
            </a:r>
            <a:r>
              <a:rPr lang="en-US" sz="1300" b="0" i="0" u="none" strike="noStrike" cap="none" dirty="0" err="1">
                <a:solidFill>
                  <a:schemeClr val="dk1"/>
                </a:solidFill>
                <a:latin typeface="Arial"/>
                <a:ea typeface="Arial"/>
                <a:cs typeface="Arial"/>
                <a:sym typeface="Arial"/>
              </a:rPr>
              <a:t>alegando</a:t>
            </a:r>
            <a:r>
              <a:rPr lang="en-US" sz="1300" b="0" i="0" u="none" strike="noStrike" cap="none" dirty="0">
                <a:solidFill>
                  <a:schemeClr val="dk1"/>
                </a:solidFill>
                <a:latin typeface="Arial"/>
                <a:ea typeface="Arial"/>
                <a:cs typeface="Arial"/>
                <a:sym typeface="Arial"/>
              </a:rPr>
              <a:t> que son personal de </a:t>
            </a:r>
            <a:r>
              <a:rPr lang="en-US" sz="1300" b="0" i="0" u="none" strike="noStrike" cap="none" dirty="0" err="1">
                <a:solidFill>
                  <a:schemeClr val="dk1"/>
                </a:solidFill>
                <a:latin typeface="Arial"/>
                <a:ea typeface="Arial"/>
                <a:cs typeface="Arial"/>
                <a:sym typeface="Arial"/>
              </a:rPr>
              <a:t>seguridad</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pública</a:t>
            </a:r>
            <a:r>
              <a:rPr lang="en-US" sz="1300" b="0" i="0" u="none" strike="noStrike" cap="none" dirty="0">
                <a:solidFill>
                  <a:schemeClr val="dk1"/>
                </a:solidFill>
                <a:latin typeface="Arial"/>
                <a:ea typeface="Arial"/>
                <a:cs typeface="Arial"/>
                <a:sym typeface="Arial"/>
              </a:rPr>
              <a:t> o </a:t>
            </a:r>
            <a:r>
              <a:rPr lang="en-US" sz="1300" b="0" i="0" u="none" strike="noStrike" cap="none" dirty="0" err="1">
                <a:solidFill>
                  <a:schemeClr val="dk1"/>
                </a:solidFill>
                <a:latin typeface="Arial"/>
                <a:ea typeface="Arial"/>
                <a:cs typeface="Arial"/>
                <a:sym typeface="Arial"/>
              </a:rPr>
              <a:t>policía</a:t>
            </a:r>
            <a:r>
              <a:rPr lang="en-US" sz="1300" b="0" i="0" u="none" strike="noStrike" cap="none" dirty="0">
                <a:solidFill>
                  <a:schemeClr val="dk1"/>
                </a:solidFill>
                <a:latin typeface="Arial"/>
                <a:ea typeface="Arial"/>
                <a:cs typeface="Arial"/>
                <a:sym typeface="Arial"/>
              </a:rPr>
              <a:t> al </a:t>
            </a:r>
            <a:r>
              <a:rPr lang="en-US" sz="1300" b="0" i="0" u="none" strike="noStrike" cap="none" dirty="0" err="1">
                <a:solidFill>
                  <a:schemeClr val="dk1"/>
                </a:solidFill>
                <a:latin typeface="Arial"/>
                <a:ea typeface="Arial"/>
                <a:cs typeface="Arial"/>
                <a:sym typeface="Arial"/>
              </a:rPr>
              <a:t>menos</a:t>
            </a:r>
            <a:r>
              <a:rPr lang="en-US" sz="1300" b="0" i="0" u="none" strike="noStrike" cap="none" dirty="0">
                <a:solidFill>
                  <a:schemeClr val="dk1"/>
                </a:solidFill>
                <a:latin typeface="Arial"/>
                <a:ea typeface="Arial"/>
                <a:cs typeface="Arial"/>
                <a:sym typeface="Arial"/>
              </a:rPr>
              <a:t> que </a:t>
            </a:r>
            <a:r>
              <a:rPr lang="en-US" sz="1300" b="0" i="0" u="none" strike="noStrike" cap="none" dirty="0" err="1">
                <a:solidFill>
                  <a:schemeClr val="dk1"/>
                </a:solidFill>
                <a:latin typeface="Arial"/>
                <a:ea typeface="Arial"/>
                <a:cs typeface="Arial"/>
                <a:sym typeface="Arial"/>
              </a:rPr>
              <a:t>tenga</a:t>
            </a:r>
            <a:r>
              <a:rPr lang="en-US" sz="1300" b="0" i="0" u="none" strike="noStrike" cap="none" dirty="0">
                <a:solidFill>
                  <a:schemeClr val="dk1"/>
                </a:solidFill>
                <a:latin typeface="Arial"/>
                <a:ea typeface="Arial"/>
                <a:cs typeface="Arial"/>
                <a:sym typeface="Arial"/>
              </a:rPr>
              <a:t> la </a:t>
            </a:r>
            <a:r>
              <a:rPr lang="en-US" sz="1300" b="0" i="0" u="none" strike="noStrike" cap="none" dirty="0" err="1">
                <a:solidFill>
                  <a:schemeClr val="dk1"/>
                </a:solidFill>
                <a:latin typeface="Arial"/>
                <a:ea typeface="Arial"/>
                <a:cs typeface="Arial"/>
                <a:sym typeface="Arial"/>
              </a:rPr>
              <a:t>oportunidad</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ver</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una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identificación</a:t>
            </a:r>
            <a:r>
              <a:rPr lang="en-US" sz="1300" b="0" i="0" u="none" strike="noStrike" cap="none" dirty="0">
                <a:solidFill>
                  <a:schemeClr val="dk1"/>
                </a:solidFill>
                <a:latin typeface="Arial"/>
                <a:ea typeface="Arial"/>
                <a:cs typeface="Arial"/>
                <a:sym typeface="Arial"/>
              </a:rPr>
              <a:t> con </a:t>
            </a:r>
            <a:r>
              <a:rPr lang="en-US" sz="1300" b="0" i="0" u="none" strike="noStrike" cap="none" dirty="0" err="1">
                <a:solidFill>
                  <a:schemeClr val="dk1"/>
                </a:solidFill>
                <a:latin typeface="Arial"/>
                <a:ea typeface="Arial"/>
                <a:cs typeface="Arial"/>
                <a:sym typeface="Arial"/>
              </a:rPr>
              <a:t>foto</a:t>
            </a:r>
            <a:r>
              <a:rPr lang="en-US" sz="1300" b="0" i="0" u="none" strike="noStrike" cap="none" dirty="0">
                <a:solidFill>
                  <a:schemeClr val="dk1"/>
                </a:solidFill>
                <a:latin typeface="Arial"/>
                <a:ea typeface="Arial"/>
                <a:cs typeface="Arial"/>
                <a:sym typeface="Arial"/>
              </a:rPr>
              <a:t> o </a:t>
            </a:r>
            <a:r>
              <a:rPr lang="en-US" sz="1300" b="0" i="0" u="none" strike="noStrike" cap="none" dirty="0" err="1">
                <a:solidFill>
                  <a:schemeClr val="dk1"/>
                </a:solidFill>
                <a:latin typeface="Arial"/>
                <a:ea typeface="Arial"/>
                <a:cs typeface="Arial"/>
                <a:sym typeface="Arial"/>
              </a:rPr>
              <a:t>han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sido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instruidos</a:t>
            </a:r>
            <a:r>
              <a:rPr lang="en-US" sz="1300" b="0" i="0" u="none" strike="noStrike" cap="none" dirty="0">
                <a:solidFill>
                  <a:schemeClr val="dk1"/>
                </a:solidFill>
                <a:latin typeface="Arial"/>
                <a:ea typeface="Arial"/>
                <a:cs typeface="Arial"/>
                <a:sym typeface="Arial"/>
              </a:rPr>
              <a:t> para </a:t>
            </a:r>
            <a:r>
              <a:rPr lang="en-US" sz="1300" b="0" i="0" u="none" strike="noStrike" cap="none" dirty="0" err="1">
                <a:solidFill>
                  <a:schemeClr val="dk1"/>
                </a:solidFill>
                <a:latin typeface="Arial"/>
                <a:ea typeface="Arial"/>
                <a:cs typeface="Arial"/>
                <a:sym typeface="Arial"/>
              </a:rPr>
              <a:t>hacerlo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por</a:t>
            </a:r>
            <a:r>
              <a:rPr lang="en-US" sz="1300" b="0" i="0" u="none" strike="noStrike" cap="none" dirty="0">
                <a:solidFill>
                  <a:schemeClr val="dk1"/>
                </a:solidFill>
                <a:latin typeface="Arial"/>
                <a:ea typeface="Arial"/>
                <a:cs typeface="Arial"/>
                <a:sym typeface="Arial"/>
              </a:rPr>
              <a:t> un </a:t>
            </a:r>
            <a:r>
              <a:rPr lang="en-US" sz="1300" b="0" i="0" u="none" strike="noStrike" cap="none" dirty="0" err="1">
                <a:solidFill>
                  <a:schemeClr val="dk1"/>
                </a:solidFill>
                <a:latin typeface="Arial"/>
                <a:ea typeface="Arial"/>
                <a:cs typeface="Arial"/>
                <a:sym typeface="Arial"/>
              </a:rPr>
              <a:t>miembro</a:t>
            </a:r>
            <a:r>
              <a:rPr lang="en-US" sz="1300" b="0" i="0" u="none" strike="noStrike" cap="none" dirty="0">
                <a:solidFill>
                  <a:schemeClr val="dk1"/>
                </a:solidFill>
                <a:latin typeface="Arial"/>
                <a:ea typeface="Arial"/>
                <a:cs typeface="Arial"/>
                <a:sym typeface="Arial"/>
              </a:rPr>
              <a:t> del personal que </a:t>
            </a:r>
            <a:r>
              <a:rPr lang="en-US" sz="1300" b="0" i="0" u="none" strike="noStrike" cap="none" dirty="0" err="1">
                <a:solidFill>
                  <a:schemeClr val="dk1"/>
                </a:solidFill>
                <a:latin typeface="Arial"/>
                <a:ea typeface="Arial"/>
                <a:cs typeface="Arial"/>
                <a:sym typeface="Arial"/>
              </a:rPr>
              <a:t>reconocen</a:t>
            </a:r>
            <a:r>
              <a:rPr lang="en-US" sz="1300" b="0" i="0" u="none" strike="noStrike" cap="none" dirty="0">
                <a:solidFill>
                  <a:schemeClr val="dk1"/>
                </a:solidFill>
                <a:latin typeface="Arial"/>
                <a:ea typeface="Arial"/>
                <a:cs typeface="Arial"/>
                <a:sym typeface="Arial"/>
              </a:rPr>
              <a:t>.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475"/>
              </a:spcBef>
              <a:spcAft>
                <a:spcPts val="0"/>
              </a:spcAft>
              <a:buClr>
                <a:schemeClr val="dk1"/>
              </a:buClr>
              <a:buSzPts val="950"/>
              <a:buFont typeface="Arial"/>
              <a:buChar char="•"/>
            </a:pPr>
            <a:r>
              <a:rPr lang="en-US" sz="1300" b="0" i="0" u="none" strike="noStrike" cap="none" dirty="0" err="1">
                <a:solidFill>
                  <a:schemeClr val="dk1"/>
                </a:solidFill>
                <a:latin typeface="Arial"/>
                <a:ea typeface="Arial"/>
                <a:cs typeface="Arial"/>
                <a:sym typeface="Arial"/>
              </a:rPr>
              <a:t>Permanezcan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su</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lugar</a:t>
            </a:r>
            <a:r>
              <a:rPr lang="en-US" sz="1300" b="0" i="0" u="none" strike="noStrike" cap="none" dirty="0">
                <a:solidFill>
                  <a:schemeClr val="dk1"/>
                </a:solidFill>
                <a:latin typeface="Arial"/>
                <a:ea typeface="Arial"/>
                <a:cs typeface="Arial"/>
                <a:sym typeface="Arial"/>
              </a:rPr>
              <a:t> hasta que se active el </a:t>
            </a:r>
            <a:r>
              <a:rPr lang="en-US" sz="1300" b="0" i="0" u="none" strike="noStrike" cap="none" dirty="0" err="1">
                <a:solidFill>
                  <a:schemeClr val="dk1"/>
                </a:solidFill>
                <a:latin typeface="Arial"/>
                <a:ea typeface="Arial"/>
                <a:cs typeface="Arial"/>
                <a:sym typeface="Arial"/>
              </a:rPr>
              <a:t>sistema</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alarma</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incendio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Evacuación</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fuego</a:t>
            </a:r>
            <a:r>
              <a:rPr lang="en-US" sz="1300" b="0" i="0" u="none" strike="noStrike" cap="none" dirty="0">
                <a:solidFill>
                  <a:schemeClr val="dk1"/>
                </a:solidFill>
                <a:latin typeface="Arial"/>
                <a:ea typeface="Arial"/>
                <a:cs typeface="Arial"/>
                <a:sym typeface="Arial"/>
              </a:rPr>
              <a:t> se </a:t>
            </a:r>
            <a:r>
              <a:rPr lang="en-US" sz="1300" b="0" i="0" u="none" strike="noStrike" cap="none" dirty="0" err="1">
                <a:solidFill>
                  <a:schemeClr val="dk1"/>
                </a:solidFill>
                <a:latin typeface="Arial"/>
                <a:ea typeface="Arial"/>
                <a:cs typeface="Arial"/>
                <a:sym typeface="Arial"/>
              </a:rPr>
              <a:t>señala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por</a:t>
            </a:r>
            <a:r>
              <a:rPr lang="en-US" sz="1300" b="0" i="0" u="none" strike="noStrike" cap="none" dirty="0">
                <a:solidFill>
                  <a:schemeClr val="dk1"/>
                </a:solidFill>
                <a:latin typeface="Arial"/>
                <a:ea typeface="Arial"/>
                <a:cs typeface="Arial"/>
                <a:sym typeface="Arial"/>
              </a:rPr>
              <a:t> un </a:t>
            </a:r>
            <a:r>
              <a:rPr lang="en-US" sz="1300" b="0" i="0" u="none" strike="noStrike" cap="none" dirty="0" err="1">
                <a:solidFill>
                  <a:schemeClr val="dk1"/>
                </a:solidFill>
                <a:latin typeface="Arial"/>
                <a:ea typeface="Arial"/>
                <a:cs typeface="Arial"/>
                <a:sym typeface="Arial"/>
              </a:rPr>
              <a:t>anuncio</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altavoz</a:t>
            </a:r>
            <a:r>
              <a:rPr lang="en-US" sz="1300" b="0" i="0" u="none" strike="noStrike" cap="none" dirty="0">
                <a:solidFill>
                  <a:schemeClr val="dk1"/>
                </a:solidFill>
                <a:latin typeface="Arial"/>
                <a:ea typeface="Arial"/>
                <a:cs typeface="Arial"/>
                <a:sym typeface="Arial"/>
              </a:rPr>
              <a:t>.  </a:t>
            </a:r>
            <a:endParaRPr sz="13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475"/>
              </a:spcBef>
              <a:spcAft>
                <a:spcPts val="0"/>
              </a:spcAft>
              <a:buClr>
                <a:schemeClr val="dk1"/>
              </a:buClr>
              <a:buSzPts val="950"/>
              <a:buFont typeface="Arial"/>
              <a:buChar char="•"/>
            </a:pPr>
            <a:r>
              <a:rPr lang="en-US" sz="1300" b="0" i="0" u="none" strike="noStrike" cap="none" dirty="0">
                <a:solidFill>
                  <a:schemeClr val="dk1"/>
                </a:solidFill>
                <a:latin typeface="Arial"/>
                <a:ea typeface="Arial"/>
                <a:cs typeface="Arial"/>
                <a:sym typeface="Arial"/>
              </a:rPr>
              <a:t>No tome </a:t>
            </a:r>
            <a:r>
              <a:rPr lang="en-US" sz="1300" b="0" i="0" u="none" strike="noStrike" cap="none" dirty="0" err="1">
                <a:solidFill>
                  <a:schemeClr val="dk1"/>
                </a:solidFill>
                <a:latin typeface="Arial"/>
                <a:ea typeface="Arial"/>
                <a:cs typeface="Arial"/>
                <a:sym typeface="Arial"/>
              </a:rPr>
              <a:t>medidas</a:t>
            </a:r>
            <a:r>
              <a:rPr lang="en-US" sz="1300" b="0" i="0" u="none" strike="noStrike" cap="none" dirty="0">
                <a:solidFill>
                  <a:schemeClr val="dk1"/>
                </a:solidFill>
                <a:latin typeface="Arial"/>
                <a:ea typeface="Arial"/>
                <a:cs typeface="Arial"/>
                <a:sym typeface="Arial"/>
              </a:rPr>
              <a:t> que </a:t>
            </a:r>
            <a:r>
              <a:rPr lang="en-US" sz="1300" b="0" i="0" u="none" strike="noStrike" cap="none" dirty="0" err="1">
                <a:solidFill>
                  <a:schemeClr val="dk1"/>
                </a:solidFill>
                <a:latin typeface="Arial"/>
                <a:ea typeface="Arial"/>
                <a:cs typeface="Arial"/>
                <a:sym typeface="Arial"/>
              </a:rPr>
              <a:t>reduzcan</a:t>
            </a:r>
            <a:r>
              <a:rPr lang="en-US" sz="1300" b="0" i="0" u="none" strike="noStrike" cap="none" dirty="0">
                <a:solidFill>
                  <a:schemeClr val="dk1"/>
                </a:solidFill>
                <a:latin typeface="Arial"/>
                <a:ea typeface="Arial"/>
                <a:cs typeface="Arial"/>
                <a:sym typeface="Arial"/>
              </a:rPr>
              <a:t> el </a:t>
            </a:r>
            <a:r>
              <a:rPr lang="en-US" sz="1300" b="0" i="0" u="none" strike="noStrike" cap="none" dirty="0" err="1">
                <a:solidFill>
                  <a:schemeClr val="dk1"/>
                </a:solidFill>
                <a:latin typeface="Arial"/>
                <a:ea typeface="Arial"/>
                <a:cs typeface="Arial"/>
                <a:sym typeface="Arial"/>
              </a:rPr>
              <a:t>nivel</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seguridad</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en</a:t>
            </a:r>
            <a:r>
              <a:rPr lang="en-US" sz="1300" b="0" i="0" u="none" strike="noStrike" cap="none" dirty="0">
                <a:solidFill>
                  <a:schemeClr val="dk1"/>
                </a:solidFill>
                <a:latin typeface="Arial"/>
                <a:ea typeface="Arial"/>
                <a:cs typeface="Arial"/>
                <a:sym typeface="Arial"/>
              </a:rPr>
              <a:t> el </a:t>
            </a:r>
            <a:r>
              <a:rPr lang="en-US" sz="1300" b="0" i="0" u="none" strike="noStrike" cap="none" dirty="0" err="1">
                <a:solidFill>
                  <a:schemeClr val="dk1"/>
                </a:solidFill>
                <a:latin typeface="Arial"/>
                <a:ea typeface="Arial"/>
                <a:cs typeface="Arial"/>
                <a:sym typeface="Arial"/>
              </a:rPr>
              <a:t>edificio</a:t>
            </a:r>
            <a:r>
              <a:rPr lang="en-US" sz="1300" b="0" i="0" u="none" strike="noStrike" cap="none" dirty="0">
                <a:solidFill>
                  <a:schemeClr val="dk1"/>
                </a:solidFill>
                <a:latin typeface="Arial"/>
                <a:ea typeface="Arial"/>
                <a:cs typeface="Arial"/>
                <a:sym typeface="Arial"/>
              </a:rPr>
              <a:t> hasta que se </a:t>
            </a:r>
            <a:r>
              <a:rPr lang="en-US" sz="1300" b="0" i="0" u="none" strike="noStrike" cap="none" dirty="0" err="1">
                <a:solidFill>
                  <a:schemeClr val="dk1"/>
                </a:solidFill>
                <a:latin typeface="Arial"/>
                <a:ea typeface="Arial"/>
                <a:cs typeface="Arial"/>
                <a:sym typeface="Arial"/>
              </a:rPr>
              <a:t>haga</a:t>
            </a:r>
            <a:r>
              <a:rPr lang="en-US" sz="1300" b="0" i="0" u="none" strike="noStrike" cap="none" dirty="0">
                <a:solidFill>
                  <a:schemeClr val="dk1"/>
                </a:solidFill>
                <a:latin typeface="Arial"/>
                <a:ea typeface="Arial"/>
                <a:cs typeface="Arial"/>
                <a:sym typeface="Arial"/>
              </a:rPr>
              <a:t> la </a:t>
            </a:r>
            <a:r>
              <a:rPr lang="en-US" sz="1300" b="0" i="0" u="none" strike="noStrike" cap="none" dirty="0" err="1">
                <a:solidFill>
                  <a:schemeClr val="dk1"/>
                </a:solidFill>
                <a:latin typeface="Arial"/>
                <a:ea typeface="Arial"/>
                <a:cs typeface="Arial"/>
                <a:sym typeface="Arial"/>
              </a:rPr>
              <a:t>notificación</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todo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claro</a:t>
            </a:r>
            <a:r>
              <a:rPr lang="en-US" sz="1300" b="0" i="0" u="none" strike="noStrike" cap="none" dirty="0">
                <a:solidFill>
                  <a:schemeClr val="dk1"/>
                </a:solidFill>
                <a:latin typeface="Arial"/>
                <a:ea typeface="Arial"/>
                <a:cs typeface="Arial"/>
                <a:sym typeface="Arial"/>
              </a:rPr>
              <a:t>". </a:t>
            </a:r>
            <a:endParaRPr sz="1300" b="0" i="0" u="none" strike="noStrike" cap="none" dirty="0">
              <a:solidFill>
                <a:srgbClr val="000000"/>
              </a:solidFill>
              <a:latin typeface="Arial"/>
              <a:ea typeface="Arial"/>
              <a:cs typeface="Arial"/>
              <a:sym typeface="Arial"/>
            </a:endParaRPr>
          </a:p>
        </p:txBody>
      </p:sp>
      <p:sp>
        <p:nvSpPr>
          <p:cNvPr id="627" name="Google Shape;627;p40"/>
          <p:cNvSpPr txBox="1"/>
          <p:nvPr/>
        </p:nvSpPr>
        <p:spPr>
          <a:xfrm>
            <a:off x="402956" y="6674926"/>
            <a:ext cx="6028841" cy="1961074"/>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500"/>
              </a:spcBef>
              <a:spcAft>
                <a:spcPts val="0"/>
              </a:spcAft>
              <a:buClr>
                <a:srgbClr val="000000"/>
              </a:buClr>
              <a:buSzPts val="1000"/>
              <a:buFont typeface="Arial"/>
              <a:buNone/>
            </a:pPr>
            <a:r>
              <a:rPr lang="en-US" sz="1000" b="1" i="1" u="none" strike="noStrike" cap="none" dirty="0">
                <a:solidFill>
                  <a:schemeClr val="dk1"/>
                </a:solidFill>
                <a:latin typeface="Arial"/>
                <a:ea typeface="Arial"/>
                <a:cs typeface="Arial"/>
                <a:sym typeface="Arial"/>
              </a:rPr>
              <a:t>Refugiense </a:t>
            </a:r>
            <a:r>
              <a:rPr lang="en-US" sz="1000" b="1" i="1" u="none" strike="noStrike" cap="none" dirty="0" err="1">
                <a:solidFill>
                  <a:schemeClr val="dk1"/>
                </a:solidFill>
                <a:latin typeface="Arial"/>
                <a:ea typeface="Arial"/>
                <a:cs typeface="Arial"/>
                <a:sym typeface="Arial"/>
              </a:rPr>
              <a:t>en</a:t>
            </a:r>
            <a:r>
              <a:rPr lang="en-US" sz="1000" b="1" i="1" u="none" strike="noStrike" cap="none" dirty="0">
                <a:solidFill>
                  <a:schemeClr val="dk1"/>
                </a:solidFill>
                <a:latin typeface="Arial"/>
                <a:ea typeface="Arial"/>
                <a:cs typeface="Arial"/>
                <a:sym typeface="Arial"/>
              </a:rPr>
              <a:t> el Lugar </a:t>
            </a:r>
            <a:r>
              <a:rPr lang="en-US" sz="1000" b="1" i="1" u="none" strike="noStrike" cap="none" dirty="0" err="1">
                <a:solidFill>
                  <a:schemeClr val="dk1"/>
                </a:solidFill>
                <a:latin typeface="Arial"/>
                <a:ea typeface="Arial"/>
                <a:cs typeface="Arial"/>
                <a:sym typeface="Arial"/>
              </a:rPr>
              <a:t>Donde</a:t>
            </a:r>
            <a:r>
              <a:rPr lang="en-US" sz="1000" b="1" i="1" u="none" strike="noStrike" cap="none" dirty="0">
                <a:solidFill>
                  <a:schemeClr val="dk1"/>
                </a:solidFill>
                <a:latin typeface="Arial"/>
                <a:ea typeface="Arial"/>
                <a:cs typeface="Arial"/>
                <a:sym typeface="Arial"/>
              </a:rPr>
              <a:t> </a:t>
            </a:r>
            <a:r>
              <a:rPr lang="en-US" sz="1000" b="1" i="1" u="none" strike="noStrike" cap="none" dirty="0" err="1">
                <a:solidFill>
                  <a:schemeClr val="dk1"/>
                </a:solidFill>
                <a:latin typeface="Arial"/>
                <a:ea typeface="Arial"/>
                <a:cs typeface="Arial"/>
                <a:sym typeface="Arial"/>
              </a:rPr>
              <a:t>Estén</a:t>
            </a:r>
            <a:r>
              <a:rPr lang="en-US" sz="1000" b="1" i="1" u="none" strike="noStrike" cap="none" dirty="0">
                <a:solidFill>
                  <a:schemeClr val="dk1"/>
                </a:solidFill>
                <a:latin typeface="Arial"/>
                <a:ea typeface="Arial"/>
                <a:cs typeface="Arial"/>
                <a:sym typeface="Arial"/>
              </a:rPr>
              <a:t>- </a:t>
            </a:r>
            <a:r>
              <a:rPr lang="en-US" sz="1000" b="0" i="0" u="none" strike="noStrike" cap="none" dirty="0">
                <a:solidFill>
                  <a:schemeClr val="dk1"/>
                </a:solidFill>
                <a:latin typeface="Arial"/>
                <a:ea typeface="Arial"/>
                <a:cs typeface="Arial"/>
                <a:sym typeface="Arial"/>
              </a:rPr>
              <a:t> Este </a:t>
            </a:r>
            <a:r>
              <a:rPr lang="en-US" sz="1000" b="0" i="0" u="none" strike="noStrike" cap="none" dirty="0" err="1">
                <a:solidFill>
                  <a:schemeClr val="dk1"/>
                </a:solidFill>
                <a:latin typeface="Arial"/>
                <a:ea typeface="Arial"/>
                <a:cs typeface="Arial"/>
                <a:sym typeface="Arial"/>
              </a:rPr>
              <a:t>procedimiento</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es</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utilizados</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donde</a:t>
            </a:r>
            <a:r>
              <a:rPr lang="en-US" sz="1000" b="0" i="0" u="none" strike="noStrike" cap="none" dirty="0">
                <a:solidFill>
                  <a:schemeClr val="dk1"/>
                </a:solidFill>
                <a:latin typeface="Arial"/>
                <a:ea typeface="Arial"/>
                <a:cs typeface="Arial"/>
                <a:sym typeface="Arial"/>
              </a:rPr>
              <a:t> o </a:t>
            </a:r>
            <a:r>
              <a:rPr lang="en-US" sz="1000" b="0" i="0" u="none" strike="noStrike" cap="none" dirty="0" err="1">
                <a:solidFill>
                  <a:schemeClr val="dk1"/>
                </a:solidFill>
                <a:latin typeface="Arial"/>
                <a:ea typeface="Arial"/>
                <a:cs typeface="Arial"/>
                <a:sym typeface="Arial"/>
              </a:rPr>
              <a:t>cuando</a:t>
            </a:r>
            <a:r>
              <a:rPr lang="en-US" sz="1000" b="0" i="0" u="none" strike="noStrike" cap="none" dirty="0">
                <a:solidFill>
                  <a:schemeClr val="dk1"/>
                </a:solidFill>
                <a:latin typeface="Arial"/>
                <a:ea typeface="Arial"/>
                <a:cs typeface="Arial"/>
                <a:sym typeface="Arial"/>
              </a:rPr>
              <a:t> ha </a:t>
            </a:r>
            <a:r>
              <a:rPr lang="en-US" sz="1000" b="0" i="0" u="none" strike="noStrike" cap="none" dirty="0" err="1">
                <a:solidFill>
                  <a:schemeClr val="dk1"/>
                </a:solidFill>
                <a:latin typeface="Arial"/>
                <a:ea typeface="Arial"/>
                <a:cs typeface="Arial"/>
                <a:sym typeface="Arial"/>
              </a:rPr>
              <a:t>habido</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una</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liberación</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química</a:t>
            </a:r>
            <a:r>
              <a:rPr lang="en-US" sz="1000" b="0" i="0" u="none" strike="noStrike" cap="none" dirty="0">
                <a:solidFill>
                  <a:schemeClr val="dk1"/>
                </a:solidFill>
                <a:latin typeface="Arial"/>
                <a:ea typeface="Arial"/>
                <a:cs typeface="Arial"/>
                <a:sym typeface="Arial"/>
              </a:rPr>
              <a:t> o </a:t>
            </a:r>
            <a:r>
              <a:rPr lang="en-US" sz="1000" b="0" i="0" u="none" strike="noStrike" cap="none" dirty="0" err="1">
                <a:solidFill>
                  <a:schemeClr val="dk1"/>
                </a:solidFill>
                <a:latin typeface="Arial"/>
                <a:ea typeface="Arial"/>
                <a:cs typeface="Arial"/>
                <a:sym typeface="Arial"/>
              </a:rPr>
              <a:t>biológica</a:t>
            </a:r>
            <a:r>
              <a:rPr lang="en-US" sz="1000" b="0" i="0" u="none" strike="noStrike" cap="none" dirty="0">
                <a:solidFill>
                  <a:schemeClr val="dk1"/>
                </a:solidFill>
                <a:latin typeface="Arial"/>
                <a:ea typeface="Arial"/>
                <a:cs typeface="Arial"/>
                <a:sym typeface="Arial"/>
              </a:rPr>
              <a:t> o </a:t>
            </a:r>
            <a:r>
              <a:rPr lang="en-US" sz="1000" b="0" i="0" u="none" strike="noStrike" cap="none" dirty="0" err="1">
                <a:solidFill>
                  <a:schemeClr val="dk1"/>
                </a:solidFill>
                <a:latin typeface="Arial"/>
                <a:ea typeface="Arial"/>
                <a:cs typeface="Arial"/>
                <a:sym typeface="Arial"/>
              </a:rPr>
              <a:t>incidente</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radiológico</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afuera</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pero</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cerca</a:t>
            </a:r>
            <a:r>
              <a:rPr lang="en-US" sz="1000" b="0" i="0" u="none" strike="noStrike" cap="none" dirty="0">
                <a:solidFill>
                  <a:schemeClr val="dk1"/>
                </a:solidFill>
                <a:latin typeface="Arial"/>
                <a:ea typeface="Arial"/>
                <a:cs typeface="Arial"/>
                <a:sym typeface="Arial"/>
              </a:rPr>
              <a:t>, y </a:t>
            </a:r>
            <a:r>
              <a:rPr lang="en-US" sz="1000" b="0" i="0" u="none" strike="noStrike" cap="none" dirty="0" err="1">
                <a:solidFill>
                  <a:schemeClr val="dk1"/>
                </a:solidFill>
                <a:latin typeface="Arial"/>
                <a:ea typeface="Arial"/>
                <a:cs typeface="Arial"/>
                <a:sym typeface="Arial"/>
              </a:rPr>
              <a:t>toda</a:t>
            </a:r>
            <a:r>
              <a:rPr lang="en-US" sz="1000" b="0" i="0" u="none" strike="noStrike" cap="none" dirty="0">
                <a:solidFill>
                  <a:schemeClr val="dk1"/>
                </a:solidFill>
                <a:latin typeface="Arial"/>
                <a:ea typeface="Arial"/>
                <a:cs typeface="Arial"/>
                <a:sym typeface="Arial"/>
              </a:rPr>
              <a:t> la </a:t>
            </a:r>
            <a:r>
              <a:rPr lang="en-US" sz="1000" b="0" i="0" u="none" strike="noStrike" cap="none" dirty="0" err="1">
                <a:solidFill>
                  <a:schemeClr val="dk1"/>
                </a:solidFill>
                <a:latin typeface="Arial"/>
                <a:ea typeface="Arial"/>
                <a:cs typeface="Arial"/>
                <a:sym typeface="Arial"/>
              </a:rPr>
              <a:t>información</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disponible</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indica</a:t>
            </a:r>
            <a:r>
              <a:rPr lang="en-US" sz="1000" b="0" i="0" u="none" strike="noStrike" cap="none" dirty="0">
                <a:solidFill>
                  <a:schemeClr val="dk1"/>
                </a:solidFill>
                <a:latin typeface="Arial"/>
                <a:ea typeface="Arial"/>
                <a:cs typeface="Arial"/>
                <a:sym typeface="Arial"/>
              </a:rPr>
              <a:t> que no hay </a:t>
            </a:r>
            <a:r>
              <a:rPr lang="en-US" sz="1000" b="0" i="0" u="none" strike="noStrike" cap="none" dirty="0" err="1">
                <a:solidFill>
                  <a:schemeClr val="dk1"/>
                </a:solidFill>
                <a:latin typeface="Arial"/>
                <a:ea typeface="Arial"/>
                <a:cs typeface="Arial"/>
                <a:sym typeface="Arial"/>
              </a:rPr>
              <a:t>tiempo</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suficiente</a:t>
            </a:r>
            <a:r>
              <a:rPr lang="en-US" sz="1000" b="0" i="0" u="none" strike="noStrike" cap="none" dirty="0">
                <a:solidFill>
                  <a:schemeClr val="dk1"/>
                </a:solidFill>
                <a:latin typeface="Arial"/>
                <a:ea typeface="Arial"/>
                <a:cs typeface="Arial"/>
                <a:sym typeface="Arial"/>
              </a:rPr>
              <a:t> para </a:t>
            </a:r>
            <a:r>
              <a:rPr lang="en-US" sz="1000" b="0" i="0" u="none" strike="noStrike" cap="none" dirty="0" err="1">
                <a:solidFill>
                  <a:schemeClr val="dk1"/>
                </a:solidFill>
                <a:latin typeface="Arial"/>
                <a:ea typeface="Arial"/>
                <a:cs typeface="Arial"/>
                <a:sym typeface="Arial"/>
              </a:rPr>
              <a:t>evacuar</a:t>
            </a:r>
            <a:r>
              <a:rPr lang="en-US" sz="1000" b="0" i="0" u="none" strike="noStrike" cap="none" dirty="0">
                <a:solidFill>
                  <a:schemeClr val="dk1"/>
                </a:solidFill>
                <a:latin typeface="Arial"/>
                <a:ea typeface="Arial"/>
                <a:cs typeface="Arial"/>
                <a:sym typeface="Arial"/>
              </a:rPr>
              <a:t> a </a:t>
            </a:r>
            <a:r>
              <a:rPr lang="en-US" sz="1000" b="0" i="0" u="none" strike="noStrike" cap="none" dirty="0" err="1">
                <a:solidFill>
                  <a:schemeClr val="dk1"/>
                </a:solidFill>
                <a:latin typeface="Arial"/>
                <a:ea typeface="Arial"/>
                <a:cs typeface="Arial"/>
                <a:sym typeface="Arial"/>
              </a:rPr>
              <a:t>los</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ocupantes</a:t>
            </a:r>
            <a:r>
              <a:rPr lang="en-US" sz="1000" b="0" i="0" u="none" strike="noStrike" cap="none" dirty="0">
                <a:solidFill>
                  <a:schemeClr val="dk1"/>
                </a:solidFill>
                <a:latin typeface="Arial"/>
                <a:ea typeface="Arial"/>
                <a:cs typeface="Arial"/>
                <a:sym typeface="Arial"/>
              </a:rPr>
              <a:t> del </a:t>
            </a:r>
            <a:r>
              <a:rPr lang="en-US" sz="1000" b="0" i="0" u="none" strike="noStrike" cap="none" dirty="0" err="1">
                <a:solidFill>
                  <a:schemeClr val="dk1"/>
                </a:solidFill>
                <a:latin typeface="Arial"/>
                <a:ea typeface="Arial"/>
                <a:cs typeface="Arial"/>
                <a:sym typeface="Arial"/>
              </a:rPr>
              <a:t>edificio</a:t>
            </a:r>
            <a:r>
              <a:rPr lang="en-US" sz="1000" b="0" i="0" u="none" strike="noStrike" cap="none" dirty="0">
                <a:solidFill>
                  <a:schemeClr val="dk1"/>
                </a:solidFill>
                <a:latin typeface="Arial"/>
                <a:ea typeface="Arial"/>
                <a:cs typeface="Arial"/>
                <a:sym typeface="Arial"/>
              </a:rPr>
              <a:t> a un </a:t>
            </a:r>
            <a:r>
              <a:rPr lang="en-US" sz="1000" b="0" i="0" u="none" strike="noStrike" cap="none" dirty="0" err="1">
                <a:solidFill>
                  <a:schemeClr val="dk1"/>
                </a:solidFill>
                <a:latin typeface="Arial"/>
                <a:ea typeface="Arial"/>
                <a:cs typeface="Arial"/>
                <a:sym typeface="Arial"/>
              </a:rPr>
              <a:t>lugar</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seguro</a:t>
            </a:r>
            <a:r>
              <a:rPr lang="en-US" sz="1000" b="0" i="0" u="none" strike="noStrike" cap="none" dirty="0">
                <a:solidFill>
                  <a:schemeClr val="dk1"/>
                </a:solidFill>
                <a:latin typeface="Arial"/>
                <a:ea typeface="Arial"/>
                <a:cs typeface="Arial"/>
                <a:sym typeface="Arial"/>
              </a:rPr>
              <a:t> antes de que </a:t>
            </a:r>
            <a:r>
              <a:rPr lang="en-US" sz="1000" b="0" i="0" u="none" strike="noStrike" cap="none" dirty="0" err="1">
                <a:solidFill>
                  <a:schemeClr val="dk1"/>
                </a:solidFill>
                <a:latin typeface="Arial"/>
                <a:ea typeface="Arial"/>
                <a:cs typeface="Arial"/>
                <a:sym typeface="Arial"/>
              </a:rPr>
              <a:t>los</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contaminantes</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peligrosos</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lleguen</a:t>
            </a:r>
            <a:r>
              <a:rPr lang="en-US" sz="1000" b="0" i="0" u="none" strike="noStrike" cap="none" dirty="0">
                <a:solidFill>
                  <a:schemeClr val="dk1"/>
                </a:solidFill>
                <a:latin typeface="Arial"/>
                <a:ea typeface="Arial"/>
                <a:cs typeface="Arial"/>
                <a:sym typeface="Arial"/>
              </a:rPr>
              <a:t> al </a:t>
            </a:r>
            <a:r>
              <a:rPr lang="en-US" sz="1000" b="0" i="0" u="none" strike="noStrike" cap="none" dirty="0" err="1">
                <a:solidFill>
                  <a:schemeClr val="dk1"/>
                </a:solidFill>
                <a:latin typeface="Arial"/>
                <a:ea typeface="Arial"/>
                <a:cs typeface="Arial"/>
                <a:sym typeface="Arial"/>
              </a:rPr>
              <a:t>edificio</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Refugiándose</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en</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su</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mismo</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lugar</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también</a:t>
            </a:r>
            <a:r>
              <a:rPr lang="en-US" sz="1000" b="0" i="0" u="none" strike="noStrike" cap="none" dirty="0">
                <a:solidFill>
                  <a:schemeClr val="dk1"/>
                </a:solidFill>
                <a:latin typeface="Arial"/>
                <a:ea typeface="Arial"/>
                <a:cs typeface="Arial"/>
                <a:sym typeface="Arial"/>
              </a:rPr>
              <a:t> se </a:t>
            </a:r>
            <a:r>
              <a:rPr lang="en-US" sz="1000" b="0" i="0" u="none" strike="noStrike" cap="none" dirty="0" err="1">
                <a:solidFill>
                  <a:schemeClr val="dk1"/>
                </a:solidFill>
                <a:latin typeface="Arial"/>
                <a:ea typeface="Arial"/>
                <a:cs typeface="Arial"/>
                <a:sym typeface="Arial"/>
              </a:rPr>
              <a:t>utiliza</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en</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incidentes</a:t>
            </a:r>
            <a:r>
              <a:rPr lang="en-US" sz="1000" b="0" i="0" u="none" strike="noStrike" cap="none" dirty="0">
                <a:solidFill>
                  <a:schemeClr val="dk1"/>
                </a:solidFill>
                <a:latin typeface="Arial"/>
                <a:ea typeface="Arial"/>
                <a:cs typeface="Arial"/>
                <a:sym typeface="Arial"/>
              </a:rPr>
              <a:t> de </a:t>
            </a:r>
            <a:r>
              <a:rPr lang="en-US" sz="1000" b="0" i="0" u="none" strike="noStrike" cap="none" dirty="0" err="1">
                <a:solidFill>
                  <a:schemeClr val="dk1"/>
                </a:solidFill>
                <a:latin typeface="Arial"/>
                <a:ea typeface="Arial"/>
                <a:cs typeface="Arial"/>
                <a:sym typeface="Arial"/>
              </a:rPr>
              <a:t>tiempo</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severo</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como</a:t>
            </a:r>
            <a:r>
              <a:rPr lang="en-US" sz="1000" b="0" i="0" u="none" strike="noStrike" cap="none" dirty="0">
                <a:solidFill>
                  <a:schemeClr val="dk1"/>
                </a:solidFill>
                <a:latin typeface="Arial"/>
                <a:ea typeface="Arial"/>
                <a:cs typeface="Arial"/>
                <a:sym typeface="Arial"/>
              </a:rPr>
              <a:t> un tornado.</a:t>
            </a:r>
            <a:endParaRPr sz="1000" b="0" i="0" u="none" strike="noStrike" cap="none" dirty="0">
              <a:solidFill>
                <a:schemeClr val="dk1"/>
              </a:solidFill>
              <a:latin typeface="Arial"/>
              <a:ea typeface="Arial"/>
              <a:cs typeface="Arial"/>
              <a:sym typeface="Arial"/>
            </a:endParaRPr>
          </a:p>
          <a:p>
            <a:pPr marL="0" marR="0" lvl="0" indent="0" algn="l" rtl="0">
              <a:lnSpc>
                <a:spcPct val="100000"/>
              </a:lnSpc>
              <a:spcBef>
                <a:spcPts val="500"/>
              </a:spcBef>
              <a:spcAft>
                <a:spcPts val="0"/>
              </a:spcAft>
              <a:buClr>
                <a:srgbClr val="000000"/>
              </a:buClr>
              <a:buSzPts val="1000"/>
              <a:buFont typeface="Arial"/>
              <a:buNone/>
            </a:pPr>
            <a:endParaRPr sz="1000" b="1" i="0" u="none" strike="noStrike" cap="none" dirty="0">
              <a:solidFill>
                <a:schemeClr val="dk1"/>
              </a:solidFill>
              <a:latin typeface="Arial"/>
              <a:ea typeface="Arial"/>
              <a:cs typeface="Arial"/>
              <a:sym typeface="Arial"/>
            </a:endParaRPr>
          </a:p>
          <a:p>
            <a:pPr marL="0" marR="0" lvl="0" indent="0" algn="l" rtl="0">
              <a:lnSpc>
                <a:spcPct val="100000"/>
              </a:lnSpc>
              <a:spcBef>
                <a:spcPts val="500"/>
              </a:spcBef>
              <a:spcAft>
                <a:spcPts val="0"/>
              </a:spcAft>
              <a:buClr>
                <a:srgbClr val="000000"/>
              </a:buClr>
              <a:buSzPts val="1000"/>
              <a:buFont typeface="Arial"/>
              <a:buNone/>
            </a:pPr>
            <a:r>
              <a:rPr lang="en-US" sz="1000" b="1" i="0" u="none" strike="noStrike" cap="none" dirty="0" err="1">
                <a:solidFill>
                  <a:schemeClr val="dk1"/>
                </a:solidFill>
                <a:latin typeface="Arial"/>
                <a:ea typeface="Arial"/>
                <a:cs typeface="Arial"/>
                <a:sym typeface="Arial"/>
              </a:rPr>
              <a:t>Señal</a:t>
            </a:r>
            <a:r>
              <a:rPr lang="en-US" sz="1000" b="1" i="0" u="none" strike="noStrike" cap="none" dirty="0">
                <a:solidFill>
                  <a:schemeClr val="dk1"/>
                </a:solidFill>
                <a:latin typeface="Arial"/>
                <a:ea typeface="Arial"/>
                <a:cs typeface="Arial"/>
                <a:sym typeface="Arial"/>
              </a:rPr>
              <a:t> de </a:t>
            </a:r>
            <a:r>
              <a:rPr lang="en-US" sz="1000" b="1" i="0" u="none" strike="noStrike" cap="none" dirty="0" err="1">
                <a:solidFill>
                  <a:schemeClr val="dk1"/>
                </a:solidFill>
                <a:latin typeface="Arial"/>
                <a:ea typeface="Arial"/>
                <a:cs typeface="Arial"/>
                <a:sym typeface="Arial"/>
              </a:rPr>
              <a:t>Alerta</a:t>
            </a:r>
            <a:r>
              <a:rPr lang="en-US" sz="1000" b="1" i="0" u="none" strike="noStrike" cap="none" dirty="0">
                <a:solidFill>
                  <a:schemeClr val="dk1"/>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500"/>
              </a:spcBef>
              <a:spcAft>
                <a:spcPts val="0"/>
              </a:spcAft>
              <a:buClr>
                <a:srgbClr val="000000"/>
              </a:buClr>
              <a:buSzPts val="1000"/>
              <a:buFont typeface="Arial"/>
              <a:buNone/>
            </a:pPr>
            <a:r>
              <a:rPr lang="en-US" sz="1000" b="0" i="0" u="none" strike="noStrike" cap="none" dirty="0">
                <a:solidFill>
                  <a:schemeClr val="dk1"/>
                </a:solidFill>
                <a:latin typeface="Arial"/>
                <a:ea typeface="Arial"/>
                <a:cs typeface="Arial"/>
                <a:sym typeface="Arial"/>
              </a:rPr>
              <a:t>La </a:t>
            </a:r>
            <a:r>
              <a:rPr lang="en-US" sz="1000" b="0" i="0" u="none" strike="noStrike" cap="none" dirty="0" err="1">
                <a:solidFill>
                  <a:schemeClr val="dk1"/>
                </a:solidFill>
                <a:latin typeface="Arial"/>
                <a:ea typeface="Arial"/>
                <a:cs typeface="Arial"/>
                <a:sym typeface="Arial"/>
              </a:rPr>
              <a:t>señal</a:t>
            </a:r>
            <a:r>
              <a:rPr lang="en-US" sz="1000" b="0" i="0" u="none" strike="noStrike" cap="none" dirty="0">
                <a:solidFill>
                  <a:schemeClr val="dk1"/>
                </a:solidFill>
                <a:latin typeface="Arial"/>
                <a:ea typeface="Arial"/>
                <a:cs typeface="Arial"/>
                <a:sym typeface="Arial"/>
              </a:rPr>
              <a:t> de </a:t>
            </a:r>
            <a:r>
              <a:rPr lang="en-US" sz="1000" b="0" i="0" u="none" strike="noStrike" cap="none" dirty="0" err="1">
                <a:solidFill>
                  <a:schemeClr val="dk1"/>
                </a:solidFill>
                <a:latin typeface="Arial"/>
                <a:ea typeface="Arial"/>
                <a:cs typeface="Arial"/>
                <a:sym typeface="Arial"/>
              </a:rPr>
              <a:t>alerta</a:t>
            </a:r>
            <a:r>
              <a:rPr lang="en-US" sz="1000" b="0" i="0" u="none" strike="noStrike" cap="none" dirty="0">
                <a:solidFill>
                  <a:schemeClr val="dk1"/>
                </a:solidFill>
                <a:latin typeface="Arial"/>
                <a:ea typeface="Arial"/>
                <a:cs typeface="Arial"/>
                <a:sym typeface="Arial"/>
              </a:rPr>
              <a:t> se da </a:t>
            </a:r>
            <a:r>
              <a:rPr lang="en-US" sz="1000" b="0" i="0" u="none" strike="noStrike" cap="none" dirty="0" err="1">
                <a:solidFill>
                  <a:schemeClr val="dk1"/>
                </a:solidFill>
                <a:latin typeface="Arial"/>
                <a:ea typeface="Arial"/>
                <a:cs typeface="Arial"/>
                <a:sym typeface="Arial"/>
              </a:rPr>
              <a:t>por</a:t>
            </a:r>
            <a:r>
              <a:rPr lang="en-US" sz="1000" b="0" i="0" u="none" strike="noStrike" cap="none" dirty="0">
                <a:solidFill>
                  <a:schemeClr val="dk1"/>
                </a:solidFill>
                <a:latin typeface="Arial"/>
                <a:ea typeface="Arial"/>
                <a:cs typeface="Arial"/>
                <a:sym typeface="Arial"/>
              </a:rPr>
              <a:t> el </a:t>
            </a:r>
            <a:r>
              <a:rPr lang="en-US" sz="1000" b="0" i="0" u="none" strike="noStrike" cap="none" dirty="0" err="1">
                <a:solidFill>
                  <a:schemeClr val="dk1"/>
                </a:solidFill>
                <a:latin typeface="Arial"/>
                <a:ea typeface="Arial"/>
                <a:cs typeface="Arial"/>
                <a:sym typeface="Arial"/>
              </a:rPr>
              <a:t>altavoz</a:t>
            </a:r>
            <a:r>
              <a:rPr lang="en-US" sz="1000" b="0" i="0" u="none" strike="noStrike" cap="none" dirty="0">
                <a:solidFill>
                  <a:schemeClr val="dk1"/>
                </a:solidFill>
                <a:latin typeface="Arial"/>
                <a:ea typeface="Arial"/>
                <a:cs typeface="Arial"/>
                <a:sym typeface="Arial"/>
              </a:rPr>
              <a:t>, y el </a:t>
            </a:r>
            <a:r>
              <a:rPr lang="en-US" sz="1000" b="0" i="0" u="none" strike="noStrike" cap="none" dirty="0" err="1">
                <a:solidFill>
                  <a:schemeClr val="dk1"/>
                </a:solidFill>
                <a:latin typeface="Arial"/>
                <a:ea typeface="Arial"/>
                <a:cs typeface="Arial"/>
                <a:sym typeface="Arial"/>
              </a:rPr>
              <a:t>anuncio</a:t>
            </a:r>
            <a:r>
              <a:rPr lang="en-US" sz="1000" b="0" i="0" u="none" strike="noStrike" cap="none" dirty="0">
                <a:solidFill>
                  <a:schemeClr val="dk1"/>
                </a:solidFill>
                <a:latin typeface="Arial"/>
                <a:ea typeface="Arial"/>
                <a:cs typeface="Arial"/>
                <a:sym typeface="Arial"/>
              </a:rPr>
              <a:t> de </a:t>
            </a:r>
            <a:r>
              <a:rPr lang="en-US" sz="1000" b="0" i="0" u="none" strike="noStrike" cap="none" dirty="0" err="1">
                <a:solidFill>
                  <a:schemeClr val="dk1"/>
                </a:solidFill>
                <a:latin typeface="Arial"/>
                <a:ea typeface="Arial"/>
                <a:cs typeface="Arial"/>
                <a:sym typeface="Arial"/>
              </a:rPr>
              <a:t>alerta</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debe</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decir</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empleados</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refugien</a:t>
            </a:r>
            <a:r>
              <a:rPr lang="en-US" sz="1000" b="0" i="0" u="none" strike="noStrike" cap="none" dirty="0">
                <a:solidFill>
                  <a:schemeClr val="dk1"/>
                </a:solidFill>
                <a:latin typeface="Arial"/>
                <a:ea typeface="Arial"/>
                <a:cs typeface="Arial"/>
                <a:sym typeface="Arial"/>
              </a:rPr>
              <a:t> a </a:t>
            </a:r>
            <a:r>
              <a:rPr lang="en-US" sz="1000" b="0" i="0" u="none" strike="noStrike" cap="none" dirty="0" err="1">
                <a:solidFill>
                  <a:schemeClr val="dk1"/>
                </a:solidFill>
                <a:latin typeface="Arial"/>
                <a:ea typeface="Arial"/>
                <a:cs typeface="Arial"/>
                <a:sym typeface="Arial"/>
              </a:rPr>
              <a:t>los</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ocupantes</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en</a:t>
            </a:r>
            <a:r>
              <a:rPr lang="en-US" sz="1000" b="0" i="0" u="none" strike="noStrike" cap="none" dirty="0">
                <a:solidFill>
                  <a:schemeClr val="dk1"/>
                </a:solidFill>
                <a:latin typeface="Arial"/>
                <a:ea typeface="Arial"/>
                <a:cs typeface="Arial"/>
                <a:sym typeface="Arial"/>
              </a:rPr>
              <a:t> el </a:t>
            </a:r>
            <a:r>
              <a:rPr lang="en-US" sz="1000" b="0" i="0" u="none" strike="noStrike" cap="none" dirty="0" err="1">
                <a:solidFill>
                  <a:schemeClr val="dk1"/>
                </a:solidFill>
                <a:latin typeface="Arial"/>
                <a:ea typeface="Arial"/>
                <a:cs typeface="Arial"/>
                <a:sym typeface="Arial"/>
              </a:rPr>
              <a:t>edificio</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donde</a:t>
            </a:r>
            <a:r>
              <a:rPr lang="en-US" sz="1000" b="0" i="0" u="none" strike="noStrike" cap="none" dirty="0">
                <a:solidFill>
                  <a:schemeClr val="dk1"/>
                </a:solidFill>
                <a:latin typeface="Arial"/>
                <a:ea typeface="Arial"/>
                <a:cs typeface="Arial"/>
                <a:sym typeface="Arial"/>
              </a:rPr>
              <a:t> </a:t>
            </a:r>
            <a:r>
              <a:rPr lang="en-US" sz="1000" b="0" i="0" u="none" strike="noStrike" cap="none" dirty="0" err="1">
                <a:solidFill>
                  <a:schemeClr val="dk1"/>
                </a:solidFill>
                <a:latin typeface="Arial"/>
                <a:ea typeface="Arial"/>
                <a:cs typeface="Arial"/>
                <a:sym typeface="Arial"/>
              </a:rPr>
              <a:t>estén</a:t>
            </a:r>
            <a:r>
              <a:rPr lang="en-US" sz="1000" b="0" i="0" u="none" strike="noStrike" cap="none" dirty="0">
                <a:solidFill>
                  <a:schemeClr val="dk1"/>
                </a:solidFill>
                <a:latin typeface="Arial"/>
                <a:ea typeface="Arial"/>
                <a:cs typeface="Arial"/>
                <a:sym typeface="Arial"/>
              </a:rPr>
              <a:t>»</a:t>
            </a:r>
            <a:endParaRPr sz="1000" b="0" i="0" u="none" strike="noStrike" cap="none" dirty="0">
              <a:solidFill>
                <a:schemeClr val="dk1"/>
              </a:solidFill>
              <a:latin typeface="Arial"/>
              <a:ea typeface="Arial"/>
              <a:cs typeface="Arial"/>
              <a:sym typeface="Arial"/>
            </a:endParaRPr>
          </a:p>
        </p:txBody>
      </p:sp>
      <p:grpSp>
        <p:nvGrpSpPr>
          <p:cNvPr id="628" name="Google Shape;628;p40"/>
          <p:cNvGrpSpPr/>
          <p:nvPr/>
        </p:nvGrpSpPr>
        <p:grpSpPr>
          <a:xfrm>
            <a:off x="1106993" y="6162782"/>
            <a:ext cx="4800600" cy="382588"/>
            <a:chOff x="0" y="0"/>
            <a:chExt cx="3025" cy="241"/>
          </a:xfrm>
          <a:solidFill>
            <a:srgbClr val="0099CC"/>
          </a:solidFill>
        </p:grpSpPr>
        <p:sp>
          <p:nvSpPr>
            <p:cNvPr id="629" name="Google Shape;629;p40"/>
            <p:cNvSpPr/>
            <p:nvPr/>
          </p:nvSpPr>
          <p:spPr>
            <a:xfrm>
              <a:off x="0" y="0"/>
              <a:ext cx="3025" cy="241"/>
            </a:xfrm>
            <a:custGeom>
              <a:avLst/>
              <a:gdLst/>
              <a:ahLst/>
              <a:cxnLst/>
              <a:rect l="l" t="t" r="r" b="b"/>
              <a:pathLst>
                <a:path w="3025" h="241" extrusionOk="0">
                  <a:moveTo>
                    <a:pt x="0" y="0"/>
                  </a:moveTo>
                  <a:lnTo>
                    <a:pt x="0" y="240"/>
                  </a:lnTo>
                  <a:lnTo>
                    <a:pt x="3024" y="240"/>
                  </a:lnTo>
                  <a:lnTo>
                    <a:pt x="3024" y="0"/>
                  </a:lnTo>
                  <a:lnTo>
                    <a:pt x="0" y="0"/>
                  </a:lnTo>
                </a:path>
              </a:pathLst>
            </a:custGeom>
            <a:grpFill/>
            <a:ln w="12700" cap="rnd"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630" name="Google Shape;630;p40"/>
            <p:cNvSpPr/>
            <p:nvPr/>
          </p:nvSpPr>
          <p:spPr>
            <a:xfrm>
              <a:off x="61" y="32"/>
              <a:ext cx="2902" cy="176"/>
            </a:xfrm>
            <a:prstGeom prst="rect">
              <a:avLst/>
            </a:prstGeom>
            <a:grp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REFUGIO EN SU LUGAR</a:t>
              </a:r>
              <a:endParaRPr sz="1400" b="0" i="0" u="none" strike="noStrike" cap="none">
                <a:solidFill>
                  <a:srgbClr val="000000"/>
                </a:solidFill>
                <a:latin typeface="Arial"/>
                <a:ea typeface="Arial"/>
                <a:cs typeface="Arial"/>
                <a:sym typeface="Arial"/>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1"/>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189" name="Google Shape;189;p21"/>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192" name="Google Shape;192;p21"/>
          <p:cNvSpPr/>
          <p:nvPr/>
        </p:nvSpPr>
        <p:spPr>
          <a:xfrm>
            <a:off x="1126380" y="330189"/>
            <a:ext cx="4603879" cy="320740"/>
          </a:xfrm>
          <a:prstGeom prst="rect">
            <a:avLst/>
          </a:prstGeom>
          <a:solidFill>
            <a:srgbClr val="006699"/>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dirty="0">
                <a:solidFill>
                  <a:schemeClr val="lt1"/>
                </a:solidFill>
                <a:latin typeface="Arial"/>
                <a:ea typeface="Arial"/>
                <a:cs typeface="Arial"/>
                <a:sym typeface="Arial"/>
              </a:rPr>
              <a:t>BIOHAZARD EXPOSURE PRECAUTIONS</a:t>
            </a:r>
            <a:endParaRPr sz="1800" b="1" i="0" u="none" strike="noStrike" cap="none" dirty="0">
              <a:solidFill>
                <a:schemeClr val="lt1"/>
              </a:solidFill>
              <a:latin typeface="Arial"/>
              <a:ea typeface="Arial"/>
              <a:cs typeface="Arial"/>
              <a:sym typeface="Arial"/>
            </a:endParaRPr>
          </a:p>
        </p:txBody>
      </p:sp>
      <p:sp>
        <p:nvSpPr>
          <p:cNvPr id="195" name="Google Shape;195;p21"/>
          <p:cNvSpPr/>
          <p:nvPr/>
        </p:nvSpPr>
        <p:spPr>
          <a:xfrm>
            <a:off x="1127060" y="897125"/>
            <a:ext cx="4603879" cy="443100"/>
          </a:xfrm>
          <a:prstGeom prst="rect">
            <a:avLst/>
          </a:prstGeom>
          <a:no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tx1"/>
                </a:solidFill>
                <a:sym typeface="Arial"/>
              </a:rPr>
              <a:t>IF A BODILY FLUID SPILL SHOULD OCCUR</a:t>
            </a:r>
            <a:endParaRPr b="1" i="0" u="none" strike="noStrike" cap="none" dirty="0">
              <a:solidFill>
                <a:schemeClr val="tx1"/>
              </a:solidFill>
              <a:sym typeface="Arial"/>
            </a:endParaRPr>
          </a:p>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tx1"/>
                </a:solidFill>
                <a:sym typeface="Arial"/>
              </a:rPr>
              <a:t>(BLOOD, VOMIT, FECES, SALIVA, URINE)</a:t>
            </a:r>
            <a:endParaRPr b="1" i="0" u="none" strike="noStrike" cap="none" dirty="0">
              <a:solidFill>
                <a:schemeClr val="tx1"/>
              </a:solidFill>
              <a:latin typeface="Times New Roman"/>
              <a:ea typeface="Times New Roman"/>
              <a:cs typeface="Times New Roman"/>
              <a:sym typeface="Times New Roman"/>
            </a:endParaRPr>
          </a:p>
        </p:txBody>
      </p:sp>
      <p:sp>
        <p:nvSpPr>
          <p:cNvPr id="196" name="Google Shape;196;p21"/>
          <p:cNvSpPr/>
          <p:nvPr/>
        </p:nvSpPr>
        <p:spPr>
          <a:xfrm>
            <a:off x="514350" y="1491954"/>
            <a:ext cx="5684973" cy="5792249"/>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0475" tIns="44450" rIns="90475" bIns="44450" anchor="t" anchorCtr="0">
            <a:noAutofit/>
          </a:bodyPr>
          <a:lstStyle/>
          <a:p>
            <a:pPr marL="115888" marR="0" lvl="0" indent="-115888"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Contact the parish custodial staff in the event of any body fluid exposure incident. </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Do not try to clean up the spill unless you are trained and have the proper personal protective equipment (PPE) to perform the clean up. Generally, body fluid clean-ups will be done by custodial staff. </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Always treat bodily fluids as though they are infectious.</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Wear disposable gloves at all times when dealing with another person’s bodily fluids. Avoid getting another person’s bodily fluid in your eyes, mouth, open sores or wounds (constitutes actual exposure).</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If bodily fluids spill on you, rinse the affected area immediately, wash with soap and water and report the exposure to the office immediately.</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Clean up spilled fluids with an approved germicidal disinfectant. </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Place contaminated fluids and cleanup materials in a red biohazard bag, seal the bag and place it in a plastic-lined garbage receptacle. After removing gloves, follow good hand-washing practices. Have Emergency Medical Services personnel or other appropriately trained health providers assist with ensuring proper disposal procedures are followed.</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If any individual is exposed to bodily fluids, the parishioner should be directed to an appropriate health care provider or facility for recommendation and follow up care.</a:t>
            </a:r>
            <a:endParaRPr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p:nvPr/>
        </p:nvSpPr>
        <p:spPr>
          <a:xfrm>
            <a:off x="878681" y="986744"/>
            <a:ext cx="5108462" cy="4869770"/>
          </a:xfrm>
          <a:prstGeom prst="rect">
            <a:avLst/>
          </a:prstGeom>
          <a:solidFill>
            <a:srgbClr val="660033"/>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68" name="Google Shape;68;p14"/>
          <p:cNvSpPr txBox="1"/>
          <p:nvPr/>
        </p:nvSpPr>
        <p:spPr>
          <a:xfrm>
            <a:off x="288925" y="8450716"/>
            <a:ext cx="3733800" cy="2143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800"/>
              <a:buFont typeface="Arial"/>
              <a:buNone/>
            </a:pPr>
            <a:r>
              <a:rPr lang="en-US" sz="1000" b="0" i="0" u="none" strike="noStrike" cap="none" dirty="0">
                <a:solidFill>
                  <a:schemeClr val="dk1"/>
                </a:solidFill>
                <a:latin typeface="Times New Roman"/>
                <a:ea typeface="Times New Roman"/>
                <a:cs typeface="Times New Roman"/>
                <a:sym typeface="Times New Roman"/>
              </a:rPr>
              <a:t>Printed: </a:t>
            </a:r>
            <a:r>
              <a:rPr lang="en-US" sz="1000" b="0" i="0" u="none" strike="noStrike" cap="none" dirty="0" smtClean="0">
                <a:solidFill>
                  <a:schemeClr val="dk1"/>
                </a:solidFill>
                <a:latin typeface="Times New Roman"/>
                <a:ea typeface="Times New Roman"/>
                <a:cs typeface="Times New Roman"/>
                <a:sym typeface="Times New Roman"/>
              </a:rPr>
              <a:t>05/01/2019</a:t>
            </a:r>
            <a:r>
              <a:rPr lang="en-US" sz="1000" b="0" i="0" u="none" strike="noStrike" cap="none" dirty="0">
                <a:solidFill>
                  <a:schemeClr val="dk1"/>
                </a:solidFill>
                <a:latin typeface="Times New Roman"/>
                <a:ea typeface="Times New Roman"/>
                <a:cs typeface="Times New Roman"/>
                <a:sym typeface="Times New Roman"/>
              </a:rPr>
              <a:t>	</a:t>
            </a:r>
            <a:r>
              <a:rPr lang="en-US" sz="800" b="0" i="0" u="none" strike="noStrike" cap="none" dirty="0">
                <a:solidFill>
                  <a:schemeClr val="dk1"/>
                </a:solidFill>
                <a:latin typeface="Times New Roman"/>
                <a:ea typeface="Times New Roman"/>
                <a:cs typeface="Times New Roman"/>
                <a:sym typeface="Times New Roman"/>
              </a:rPr>
              <a:t>	</a:t>
            </a:r>
            <a:endParaRPr sz="1400" b="0" i="0" u="none" strike="noStrike" cap="none" dirty="0">
              <a:solidFill>
                <a:srgbClr val="000000"/>
              </a:solidFill>
              <a:latin typeface="Arial"/>
              <a:ea typeface="Arial"/>
              <a:cs typeface="Arial"/>
              <a:sym typeface="Arial"/>
            </a:endParaRPr>
          </a:p>
        </p:txBody>
      </p:sp>
      <p:sp>
        <p:nvSpPr>
          <p:cNvPr id="69" name="Google Shape;69;p14"/>
          <p:cNvSpPr/>
          <p:nvPr/>
        </p:nvSpPr>
        <p:spPr>
          <a:xfrm>
            <a:off x="900680" y="3592739"/>
            <a:ext cx="5052445" cy="1470025"/>
          </a:xfrm>
          <a:prstGeom prst="rect">
            <a:avLst/>
          </a:prstGeom>
          <a:solidFill>
            <a:srgbClr val="660033"/>
          </a:solidFill>
          <a:ln w="12700" cap="flat" cmpd="sng">
            <a:solidFill>
              <a:srgbClr val="000080"/>
            </a:solidFill>
            <a:prstDash val="solid"/>
            <a:miter lim="800000"/>
            <a:headEnd type="none" w="sm" len="sm"/>
            <a:tailEnd type="none" w="sm" len="sm"/>
          </a:ln>
        </p:spPr>
        <p:txBody>
          <a:bodyPr spcFirstLastPara="1" wrap="square" lIns="90475" tIns="44450" rIns="90475" bIns="44450" anchor="t" anchorCtr="0">
            <a:noAutofit/>
          </a:bodyPr>
          <a:lstStyle/>
          <a:p>
            <a:pPr marL="457200" marR="0" lvl="0" indent="-457200" algn="ctr" rtl="0">
              <a:lnSpc>
                <a:spcPct val="100000"/>
              </a:lnSpc>
              <a:spcBef>
                <a:spcPts val="0"/>
              </a:spcBef>
              <a:spcAft>
                <a:spcPts val="0"/>
              </a:spcAft>
              <a:buClr>
                <a:srgbClr val="000000"/>
              </a:buClr>
              <a:buSzPts val="2000"/>
              <a:buFont typeface="Arial"/>
              <a:buNone/>
            </a:pPr>
            <a:r>
              <a:rPr lang="en-US" sz="2000" b="1" i="0" u="none" strike="noStrike" cap="none" dirty="0" err="1">
                <a:solidFill>
                  <a:schemeClr val="lt1"/>
                </a:solidFill>
                <a:latin typeface="Arial"/>
                <a:ea typeface="Arial"/>
                <a:cs typeface="Arial"/>
                <a:sym typeface="Arial"/>
              </a:rPr>
              <a:t>Números</a:t>
            </a:r>
            <a:r>
              <a:rPr lang="en-US" sz="2000" b="1" i="0" u="none" strike="noStrike" cap="none" dirty="0">
                <a:solidFill>
                  <a:schemeClr val="lt1"/>
                </a:solidFill>
                <a:latin typeface="Arial"/>
                <a:ea typeface="Arial"/>
                <a:cs typeface="Arial"/>
                <a:sym typeface="Arial"/>
              </a:rPr>
              <a:t> para </a:t>
            </a:r>
            <a:r>
              <a:rPr lang="en-US" sz="2000" b="1" i="0" u="none" strike="noStrike" cap="none" dirty="0" err="1">
                <a:solidFill>
                  <a:schemeClr val="lt1"/>
                </a:solidFill>
                <a:latin typeface="Arial"/>
                <a:ea typeface="Arial"/>
                <a:cs typeface="Arial"/>
                <a:sym typeface="Arial"/>
              </a:rPr>
              <a:t>Emergencias</a:t>
            </a:r>
            <a:endParaRPr sz="1400" b="0" i="0" u="none" strike="noStrike" cap="none" dirty="0">
              <a:solidFill>
                <a:srgbClr val="000000"/>
              </a:solidFill>
              <a:latin typeface="Arial"/>
              <a:ea typeface="Arial"/>
              <a:cs typeface="Arial"/>
              <a:sym typeface="Arial"/>
            </a:endParaRPr>
          </a:p>
          <a:p>
            <a:pPr marL="457200" marR="0" lvl="0" indent="-45720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1800"/>
              <a:buFont typeface="Arial"/>
              <a:buNone/>
            </a:pPr>
            <a:r>
              <a:rPr lang="en-US" sz="1800" b="1" i="0" u="none" strike="noStrike" cap="none" dirty="0">
                <a:solidFill>
                  <a:schemeClr val="lt1"/>
                </a:solidFill>
                <a:latin typeface="Arial"/>
                <a:ea typeface="Arial"/>
                <a:cs typeface="Arial"/>
                <a:sym typeface="Arial"/>
              </a:rPr>
              <a:t>     </a:t>
            </a:r>
            <a:r>
              <a:rPr lang="en-US" sz="1800" b="1" i="0" u="none" strike="noStrike" cap="none" dirty="0" smtClean="0">
                <a:solidFill>
                  <a:schemeClr val="lt1"/>
                </a:solidFill>
                <a:latin typeface="Arial"/>
                <a:ea typeface="Arial"/>
                <a:cs typeface="Arial"/>
                <a:sym typeface="Arial"/>
              </a:rPr>
              <a:t>   </a:t>
            </a:r>
            <a:r>
              <a:rPr lang="en-US" sz="1800" b="1" i="0" u="none" strike="noStrike" cap="none" dirty="0" err="1" smtClean="0">
                <a:solidFill>
                  <a:schemeClr val="lt1"/>
                </a:solidFill>
                <a:latin typeface="Arial"/>
                <a:ea typeface="Arial"/>
                <a:cs typeface="Arial"/>
                <a:sym typeface="Arial"/>
              </a:rPr>
              <a:t>Bomberos</a:t>
            </a:r>
            <a:r>
              <a:rPr lang="en-US" sz="1800" b="1" i="0" u="none" strike="noStrike" cap="none" dirty="0" smtClean="0">
                <a:solidFill>
                  <a:schemeClr val="lt1"/>
                </a:solidFill>
                <a:latin typeface="Arial"/>
                <a:ea typeface="Arial"/>
                <a:cs typeface="Arial"/>
                <a:sym typeface="Arial"/>
              </a:rPr>
              <a:t>/</a:t>
            </a:r>
            <a:r>
              <a:rPr lang="en-US" sz="1800" b="1" i="0" u="none" strike="noStrike" cap="none" dirty="0" err="1" smtClean="0">
                <a:solidFill>
                  <a:schemeClr val="lt1"/>
                </a:solidFill>
                <a:latin typeface="Arial"/>
                <a:ea typeface="Arial"/>
                <a:cs typeface="Arial"/>
                <a:sym typeface="Arial"/>
              </a:rPr>
              <a:t>Policia</a:t>
            </a:r>
            <a:r>
              <a:rPr lang="en-US" sz="1800" b="1" i="0" u="none" strike="noStrike" cap="none" dirty="0" smtClean="0">
                <a:solidFill>
                  <a:schemeClr val="lt1"/>
                </a:solidFill>
                <a:latin typeface="Arial"/>
                <a:ea typeface="Arial"/>
                <a:cs typeface="Arial"/>
                <a:sym typeface="Arial"/>
              </a:rPr>
              <a:t>/</a:t>
            </a:r>
            <a:r>
              <a:rPr lang="en-US" sz="1800" b="1" i="0" u="none" strike="noStrike" cap="none" dirty="0" err="1" smtClean="0">
                <a:solidFill>
                  <a:schemeClr val="lt1"/>
                </a:solidFill>
                <a:latin typeface="Arial"/>
                <a:ea typeface="Arial"/>
                <a:cs typeface="Arial"/>
                <a:sym typeface="Arial"/>
              </a:rPr>
              <a:t>Ambulancia</a:t>
            </a:r>
            <a:r>
              <a:rPr lang="en-US" sz="1800" b="1" i="0" u="none" strike="noStrike" cap="none" dirty="0" smtClean="0">
                <a:solidFill>
                  <a:schemeClr val="lt1"/>
                </a:solidFill>
                <a:latin typeface="Arial"/>
                <a:ea typeface="Arial"/>
                <a:cs typeface="Arial"/>
                <a:sym typeface="Arial"/>
              </a:rPr>
              <a:t> </a:t>
            </a:r>
            <a:r>
              <a:rPr lang="en-US" sz="1800" b="1" i="0" u="none" strike="noStrike" cap="none" dirty="0">
                <a:solidFill>
                  <a:schemeClr val="lt1"/>
                </a:solidFill>
                <a:latin typeface="Arial"/>
                <a:ea typeface="Arial"/>
                <a:cs typeface="Arial"/>
                <a:sym typeface="Arial"/>
              </a:rPr>
              <a:t>- 911 </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Arial"/>
                <a:ea typeface="Arial"/>
                <a:cs typeface="Arial"/>
                <a:sym typeface="Arial"/>
              </a:rPr>
              <a:t>	</a:t>
            </a:r>
            <a:endParaRPr sz="1200" b="1" i="1" u="none" strike="noStrike" cap="none" dirty="0">
              <a:solidFill>
                <a:schemeClr val="dk1"/>
              </a:solidFill>
              <a:latin typeface="Arial"/>
              <a:ea typeface="Arial"/>
              <a:cs typeface="Arial"/>
              <a:sym typeface="Arial"/>
            </a:endParaRPr>
          </a:p>
        </p:txBody>
      </p:sp>
      <p:sp>
        <p:nvSpPr>
          <p:cNvPr id="70" name="Google Shape;70;p14"/>
          <p:cNvSpPr txBox="1"/>
          <p:nvPr/>
        </p:nvSpPr>
        <p:spPr>
          <a:xfrm>
            <a:off x="1608592" y="6132062"/>
            <a:ext cx="3199946" cy="66062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dk1"/>
                </a:solidFill>
                <a:latin typeface="Times New Roman"/>
                <a:ea typeface="Times New Roman"/>
                <a:cs typeface="Times New Roman"/>
                <a:sym typeface="Times New Roman"/>
              </a:rPr>
              <a:t>Please Post Near Door</a:t>
            </a:r>
            <a:endParaRPr sz="1600" b="1" i="0" u="none" strike="noStrike" cap="none" dirty="0">
              <a:solidFill>
                <a:schemeClr val="dk1"/>
              </a:solidFill>
              <a:latin typeface="Times New Roman"/>
              <a:ea typeface="Times New Roman"/>
              <a:cs typeface="Times New Roman"/>
              <a:sym typeface="Times New Roman"/>
            </a:endParaRPr>
          </a:p>
        </p:txBody>
      </p:sp>
      <p:sp>
        <p:nvSpPr>
          <p:cNvPr id="71" name="Google Shape;71;p14"/>
          <p:cNvSpPr/>
          <p:nvPr/>
        </p:nvSpPr>
        <p:spPr>
          <a:xfrm>
            <a:off x="1022633" y="2447925"/>
            <a:ext cx="4808538" cy="882650"/>
          </a:xfrm>
          <a:prstGeom prst="rect">
            <a:avLst/>
          </a:prstGeom>
          <a:noFill/>
          <a:ln>
            <a:noFill/>
          </a:ln>
        </p:spPr>
        <p:txBody>
          <a:bodyPr spcFirstLastPara="1" wrap="square" lIns="90475" tIns="44450" rIns="90475" bIns="4445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dirty="0" err="1">
                <a:solidFill>
                  <a:schemeClr val="lt1"/>
                </a:solidFill>
                <a:latin typeface="Arial"/>
                <a:ea typeface="Arial"/>
                <a:cs typeface="Arial"/>
                <a:sym typeface="Arial"/>
              </a:rPr>
              <a:t>Guía</a:t>
            </a:r>
            <a:r>
              <a:rPr lang="en-US" sz="2400" b="1" i="0" u="none" strike="noStrike" cap="none" dirty="0">
                <a:solidFill>
                  <a:schemeClr val="lt1"/>
                </a:solidFill>
                <a:latin typeface="Arial"/>
                <a:ea typeface="Arial"/>
                <a:cs typeface="Arial"/>
                <a:sym typeface="Arial"/>
              </a:rPr>
              <a:t> </a:t>
            </a:r>
            <a:r>
              <a:rPr lang="en-US" sz="2400" b="1" i="0" u="none" strike="noStrike" cap="none" dirty="0" err="1">
                <a:solidFill>
                  <a:schemeClr val="lt1"/>
                </a:solidFill>
                <a:latin typeface="Arial"/>
                <a:ea typeface="Arial"/>
                <a:cs typeface="Arial"/>
                <a:sym typeface="Arial"/>
              </a:rPr>
              <a:t>en</a:t>
            </a:r>
            <a:r>
              <a:rPr lang="en-US" sz="2400" b="1" i="0" u="none" strike="noStrike" cap="none" dirty="0">
                <a:solidFill>
                  <a:schemeClr val="lt1"/>
                </a:solidFill>
                <a:latin typeface="Arial"/>
                <a:ea typeface="Arial"/>
                <a:cs typeface="Arial"/>
                <a:sym typeface="Arial"/>
              </a:rPr>
              <a:t> </a:t>
            </a:r>
            <a:r>
              <a:rPr lang="en-US" sz="2400" b="1" i="0" u="none" strike="noStrike" cap="none" dirty="0" err="1">
                <a:solidFill>
                  <a:schemeClr val="lt1"/>
                </a:solidFill>
                <a:latin typeface="Arial"/>
                <a:ea typeface="Arial"/>
                <a:cs typeface="Arial"/>
                <a:sym typeface="Arial"/>
              </a:rPr>
              <a:t>casos</a:t>
            </a:r>
            <a:r>
              <a:rPr lang="en-US" sz="2400" b="1" i="0" u="none" strike="noStrike" cap="none" dirty="0">
                <a:solidFill>
                  <a:schemeClr val="lt1"/>
                </a:solidFill>
                <a:latin typeface="Arial"/>
                <a:ea typeface="Arial"/>
                <a:cs typeface="Arial"/>
                <a:sym typeface="Arial"/>
              </a:rPr>
              <a:t> de </a:t>
            </a:r>
            <a:r>
              <a:rPr lang="en-US" sz="2400" b="1" i="0" u="none" strike="noStrike" cap="none" dirty="0" err="1">
                <a:solidFill>
                  <a:schemeClr val="lt1"/>
                </a:solidFill>
                <a:latin typeface="Arial"/>
                <a:ea typeface="Arial"/>
                <a:cs typeface="Arial"/>
                <a:sym typeface="Arial"/>
              </a:rPr>
              <a:t>Emergencia</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Arial"/>
              <a:ea typeface="Arial"/>
              <a:cs typeface="Arial"/>
              <a:sym typeface="Arial"/>
            </a:endParaRPr>
          </a:p>
        </p:txBody>
      </p:sp>
      <p:sp>
        <p:nvSpPr>
          <p:cNvPr id="72" name="Google Shape;72;p14"/>
          <p:cNvSpPr txBox="1"/>
          <p:nvPr/>
        </p:nvSpPr>
        <p:spPr>
          <a:xfrm>
            <a:off x="0" y="88900"/>
            <a:ext cx="4808538" cy="118903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600"/>
              <a:buFont typeface="Arial"/>
              <a:buNone/>
            </a:pPr>
            <a:r>
              <a:rPr lang="en-US" sz="3600" b="1" i="0" u="none" strike="noStrike" cap="none">
                <a:solidFill>
                  <a:schemeClr val="dk1"/>
                </a:solidFill>
                <a:latin typeface="Times New Roman"/>
                <a:ea typeface="Times New Roman"/>
                <a:cs typeface="Times New Roman"/>
                <a:sym typeface="Times New Roman"/>
              </a:rPr>
              <a:t>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120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pic>
        <p:nvPicPr>
          <p:cNvPr id="73" name="Google Shape;73;p14"/>
          <p:cNvPicPr preferRelativeResize="0"/>
          <p:nvPr/>
        </p:nvPicPr>
        <p:blipFill rotWithShape="1">
          <a:blip r:embed="rId3">
            <a:alphaModFix/>
          </a:blip>
          <a:srcRect/>
          <a:stretch/>
        </p:blipFill>
        <p:spPr>
          <a:xfrm>
            <a:off x="1336958" y="1013051"/>
            <a:ext cx="4179888" cy="1190625"/>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2"/>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206" name="Google Shape;206;p22"/>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209" name="Google Shape;209;p22"/>
          <p:cNvSpPr/>
          <p:nvPr/>
        </p:nvSpPr>
        <p:spPr>
          <a:xfrm>
            <a:off x="514351" y="372289"/>
            <a:ext cx="5948442" cy="406744"/>
          </a:xfrm>
          <a:prstGeom prst="rect">
            <a:avLst/>
          </a:prstGeom>
          <a:solidFill>
            <a:srgbClr val="006699"/>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600" b="1" i="0" u="none" strike="noStrike" cap="none" dirty="0">
                <a:solidFill>
                  <a:schemeClr val="lt1"/>
                </a:solidFill>
                <a:latin typeface="Arial"/>
                <a:ea typeface="Arial"/>
                <a:cs typeface="Arial"/>
                <a:sym typeface="Arial"/>
              </a:rPr>
              <a:t>PRECAUCIONES DE EXPOSICIÓN DE RIESGO BIOLÓGICO</a:t>
            </a:r>
            <a:endParaRPr sz="1600" b="1" i="0" u="none" strike="noStrike" cap="none" dirty="0">
              <a:solidFill>
                <a:schemeClr val="lt1"/>
              </a:solidFill>
              <a:latin typeface="Arial"/>
              <a:ea typeface="Arial"/>
              <a:cs typeface="Arial"/>
              <a:sym typeface="Arial"/>
            </a:endParaRPr>
          </a:p>
        </p:txBody>
      </p:sp>
      <p:sp>
        <p:nvSpPr>
          <p:cNvPr id="212" name="Google Shape;212;p22"/>
          <p:cNvSpPr/>
          <p:nvPr/>
        </p:nvSpPr>
        <p:spPr>
          <a:xfrm>
            <a:off x="1126265" y="1026190"/>
            <a:ext cx="4603880" cy="329542"/>
          </a:xfrm>
          <a:prstGeom prst="rect">
            <a:avLst/>
          </a:prstGeom>
          <a:no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tx1"/>
                </a:solidFill>
                <a:sym typeface="Arial"/>
              </a:rPr>
              <a:t>SI OCURRE UN DERRAME DE SUSTANCIAS CORPORALES (SANGRE, VÓMITO, MATERIAS FECALES, SALIVA, ORINA)</a:t>
            </a:r>
            <a:endParaRPr sz="1200" b="1" i="0" u="none" strike="noStrike" cap="none" dirty="0">
              <a:solidFill>
                <a:schemeClr val="tx1"/>
              </a:solidFill>
              <a:latin typeface="Times New Roman"/>
              <a:ea typeface="Times New Roman"/>
              <a:cs typeface="Times New Roman"/>
              <a:sym typeface="Times New Roman"/>
            </a:endParaRPr>
          </a:p>
        </p:txBody>
      </p:sp>
      <p:sp>
        <p:nvSpPr>
          <p:cNvPr id="213" name="Google Shape;213;p22"/>
          <p:cNvSpPr/>
          <p:nvPr/>
        </p:nvSpPr>
        <p:spPr>
          <a:xfrm>
            <a:off x="778123" y="1584944"/>
            <a:ext cx="5300164" cy="6861632"/>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0475" tIns="44450" rIns="90475" bIns="44450" anchor="t" anchorCtr="0">
            <a:noAutofit/>
          </a:bodyPr>
          <a:lstStyle/>
          <a:p>
            <a:pPr marL="115888" marR="0" lvl="0" indent="-115888"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Llame</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encargado</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limpieza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caso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cualquier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incidente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exposición</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sustancias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corporales</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 </a:t>
            </a:r>
            <a:r>
              <a:rPr lang="en-US" b="0" i="0" u="none" strike="noStrike" cap="none" dirty="0" err="1">
                <a:solidFill>
                  <a:schemeClr val="dk1"/>
                </a:solidFill>
                <a:latin typeface="Arial"/>
                <a:ea typeface="Arial"/>
                <a:cs typeface="Arial"/>
                <a:sym typeface="Arial"/>
              </a:rPr>
              <a:t>trate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limpiar</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derrame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a:t>
            </a:r>
            <a:r>
              <a:rPr lang="en-US" b="0" i="0" u="none" strike="noStrike" cap="none" dirty="0">
                <a:solidFill>
                  <a:schemeClr val="dk1"/>
                </a:solidFill>
                <a:latin typeface="Arial"/>
                <a:ea typeface="Arial"/>
                <a:cs typeface="Arial"/>
                <a:sym typeface="Arial"/>
              </a:rPr>
              <a:t> no </a:t>
            </a:r>
            <a:r>
              <a:rPr lang="en-US" b="0" i="0" u="none" strike="noStrike" cap="none" dirty="0" err="1">
                <a:solidFill>
                  <a:schemeClr val="dk1"/>
                </a:solidFill>
                <a:latin typeface="Arial"/>
                <a:ea typeface="Arial"/>
                <a:cs typeface="Arial"/>
                <a:sym typeface="Arial"/>
              </a:rPr>
              <a:t>están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entrenados</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tienen</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equipo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adecuado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protección</a:t>
            </a:r>
            <a:r>
              <a:rPr lang="en-US" b="0" i="0" u="none" strike="noStrike" cap="none" dirty="0">
                <a:solidFill>
                  <a:schemeClr val="dk1"/>
                </a:solidFill>
                <a:latin typeface="Arial"/>
                <a:ea typeface="Arial"/>
                <a:cs typeface="Arial"/>
                <a:sym typeface="Arial"/>
              </a:rPr>
              <a:t> personal (PPE) para </a:t>
            </a:r>
            <a:r>
              <a:rPr lang="en-US" b="0" i="0" u="none" strike="noStrike" cap="none" dirty="0" err="1">
                <a:solidFill>
                  <a:schemeClr val="dk1"/>
                </a:solidFill>
                <a:latin typeface="Arial"/>
                <a:ea typeface="Arial"/>
                <a:cs typeface="Arial"/>
                <a:sym typeface="Arial"/>
              </a:rPr>
              <a:t>hacer</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limpieza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general, </a:t>
            </a:r>
            <a:r>
              <a:rPr lang="en-US" b="0" i="0" u="none" strike="noStrike" cap="none" dirty="0" err="1">
                <a:solidFill>
                  <a:schemeClr val="dk1"/>
                </a:solidFill>
                <a:latin typeface="Arial"/>
                <a:ea typeface="Arial"/>
                <a:cs typeface="Arial"/>
                <a:sym typeface="Arial"/>
              </a:rPr>
              <a:t>líquidos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corporales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deben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limpiados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por</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encargado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limpieza</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Siempre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tratar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sustancias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corporales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como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fueran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infecciosos</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Siempre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usar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guantes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desechables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cuando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esté</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contacto</a:t>
            </a:r>
            <a:r>
              <a:rPr lang="en-US" b="0" i="0" u="none" strike="noStrike" cap="none" dirty="0">
                <a:solidFill>
                  <a:schemeClr val="dk1"/>
                </a:solidFill>
                <a:latin typeface="Arial"/>
                <a:ea typeface="Arial"/>
                <a:cs typeface="Arial"/>
                <a:sym typeface="Arial"/>
              </a:rPr>
              <a:t> con </a:t>
            </a:r>
            <a:r>
              <a:rPr lang="en-US" b="0" i="0" u="none" strike="noStrike" cap="none" dirty="0" err="1">
                <a:solidFill>
                  <a:schemeClr val="dk1"/>
                </a:solidFill>
                <a:latin typeface="Arial"/>
                <a:ea typeface="Arial"/>
                <a:cs typeface="Arial"/>
                <a:sym typeface="Arial"/>
              </a:rPr>
              <a:t>líquidos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corporales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otra</a:t>
            </a:r>
            <a:r>
              <a:rPr lang="en-US" b="0" i="0" u="none" strike="noStrike" cap="none" dirty="0">
                <a:solidFill>
                  <a:schemeClr val="dk1"/>
                </a:solidFill>
                <a:latin typeface="Arial"/>
                <a:ea typeface="Arial"/>
                <a:cs typeface="Arial"/>
                <a:sym typeface="Arial"/>
              </a:rPr>
              <a:t> persona. Evite que el </a:t>
            </a:r>
            <a:r>
              <a:rPr lang="en-US" b="0" i="0" u="none" strike="noStrike" cap="none" dirty="0" err="1">
                <a:solidFill>
                  <a:schemeClr val="dk1"/>
                </a:solidFill>
                <a:latin typeface="Arial"/>
                <a:ea typeface="Arial"/>
                <a:cs typeface="Arial"/>
                <a:sym typeface="Arial"/>
              </a:rPr>
              <a:t>líquido</a:t>
            </a:r>
            <a:r>
              <a:rPr lang="en-US" b="0" i="0" u="none" strike="noStrike" cap="none" dirty="0">
                <a:solidFill>
                  <a:schemeClr val="dk1"/>
                </a:solidFill>
                <a:latin typeface="Arial"/>
                <a:ea typeface="Arial"/>
                <a:cs typeface="Arial"/>
                <a:sym typeface="Arial"/>
              </a:rPr>
              <a:t> corporal de </a:t>
            </a:r>
            <a:r>
              <a:rPr lang="en-US" b="0" i="0" u="none" strike="noStrike" cap="none" dirty="0" err="1">
                <a:solidFill>
                  <a:schemeClr val="dk1"/>
                </a:solidFill>
                <a:latin typeface="Arial"/>
                <a:ea typeface="Arial"/>
                <a:cs typeface="Arial"/>
                <a:sym typeface="Arial"/>
              </a:rPr>
              <a:t>otra</a:t>
            </a:r>
            <a:r>
              <a:rPr lang="en-US" b="0" i="0" u="none" strike="noStrike" cap="none" dirty="0">
                <a:solidFill>
                  <a:schemeClr val="dk1"/>
                </a:solidFill>
                <a:latin typeface="Arial"/>
                <a:ea typeface="Arial"/>
                <a:cs typeface="Arial"/>
                <a:sym typeface="Arial"/>
              </a:rPr>
              <a:t> persona </a:t>
            </a:r>
            <a:r>
              <a:rPr lang="en-US" b="0" i="0" u="none" strike="noStrike" cap="none" dirty="0" err="1">
                <a:solidFill>
                  <a:schemeClr val="dk1"/>
                </a:solidFill>
                <a:latin typeface="Arial"/>
                <a:ea typeface="Arial"/>
                <a:cs typeface="Arial"/>
                <a:sym typeface="Arial"/>
              </a:rPr>
              <a:t>sus</a:t>
            </a:r>
            <a:r>
              <a:rPr lang="en-US" b="0" i="0" u="none" strike="noStrike" cap="none" dirty="0">
                <a:solidFill>
                  <a:schemeClr val="dk1"/>
                </a:solidFill>
                <a:latin typeface="Arial"/>
                <a:ea typeface="Arial"/>
                <a:cs typeface="Arial"/>
                <a:sym typeface="Arial"/>
              </a:rPr>
              <a:t> entre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sus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ojos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boca</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heridas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esto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evita</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exposición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directa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Si </a:t>
            </a:r>
            <a:r>
              <a:rPr lang="en-US" b="0" i="0" u="none" strike="noStrike" cap="none" dirty="0" err="1">
                <a:solidFill>
                  <a:schemeClr val="dk1"/>
                </a:solidFill>
                <a:latin typeface="Arial"/>
                <a:ea typeface="Arial"/>
                <a:cs typeface="Arial"/>
                <a:sym typeface="Arial"/>
              </a:rPr>
              <a:t>derrame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fluidos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corporales</a:t>
            </a:r>
            <a:r>
              <a:rPr lang="en-US" b="0" i="0" u="none" strike="noStrike" cap="none" dirty="0">
                <a:solidFill>
                  <a:schemeClr val="dk1"/>
                </a:solidFill>
                <a:latin typeface="Arial"/>
                <a:ea typeface="Arial"/>
                <a:cs typeface="Arial"/>
                <a:sym typeface="Arial"/>
              </a:rPr>
              <a:t> le </a:t>
            </a:r>
            <a:r>
              <a:rPr lang="en-US" b="0" i="0" u="none" strike="noStrike" cap="none" dirty="0" err="1">
                <a:solidFill>
                  <a:schemeClr val="dk1"/>
                </a:solidFill>
                <a:latin typeface="Arial"/>
                <a:ea typeface="Arial"/>
                <a:cs typeface="Arial"/>
                <a:sym typeface="Arial"/>
              </a:rPr>
              <a:t>cae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usted</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lávese</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área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afectada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lávese</a:t>
            </a:r>
            <a:r>
              <a:rPr lang="en-US" b="0" i="0" u="none" strike="noStrike" cap="none" dirty="0">
                <a:solidFill>
                  <a:schemeClr val="dk1"/>
                </a:solidFill>
                <a:latin typeface="Arial"/>
                <a:ea typeface="Arial"/>
                <a:cs typeface="Arial"/>
                <a:sym typeface="Arial"/>
              </a:rPr>
              <a:t> con </a:t>
            </a:r>
            <a:r>
              <a:rPr lang="en-US" b="0" i="0" u="none" strike="noStrike" cap="none" dirty="0" err="1">
                <a:solidFill>
                  <a:schemeClr val="dk1"/>
                </a:solidFill>
                <a:latin typeface="Arial"/>
                <a:ea typeface="Arial"/>
                <a:cs typeface="Arial"/>
                <a:sym typeface="Arial"/>
              </a:rPr>
              <a:t>agua</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jabón</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informe</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exposición</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oficina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Limpie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líquidos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derramados</a:t>
            </a:r>
            <a:r>
              <a:rPr lang="en-US" b="0" i="0" u="none" strike="noStrike" cap="none" dirty="0">
                <a:solidFill>
                  <a:schemeClr val="dk1"/>
                </a:solidFill>
                <a:latin typeface="Arial"/>
                <a:ea typeface="Arial"/>
                <a:cs typeface="Arial"/>
                <a:sym typeface="Arial"/>
              </a:rPr>
              <a:t> con el </a:t>
            </a:r>
            <a:r>
              <a:rPr lang="en-US" b="0" i="0" u="none" strike="noStrike" cap="none" dirty="0" err="1">
                <a:solidFill>
                  <a:schemeClr val="dk1"/>
                </a:solidFill>
                <a:latin typeface="Arial"/>
                <a:ea typeface="Arial"/>
                <a:cs typeface="Arial"/>
                <a:sym typeface="Arial"/>
              </a:rPr>
              <a:t>desinfectante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germicida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apropiado</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Ponga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líquidos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contaminados</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materiales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limpieza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una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bolsa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roja</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materiales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contaminados</a:t>
            </a:r>
            <a:r>
              <a:rPr lang="en-US" b="0" i="0" u="none" strike="noStrike" cap="none" dirty="0">
                <a:solidFill>
                  <a:schemeClr val="dk1"/>
                </a:solidFill>
                <a:latin typeface="Arial"/>
                <a:ea typeface="Arial"/>
                <a:cs typeface="Arial"/>
                <a:sym typeface="Arial"/>
              </a:rPr>
              <a:t> (biohazard), </a:t>
            </a:r>
            <a:r>
              <a:rPr lang="en-US" b="0" i="0" u="none" strike="noStrike" cap="none" dirty="0" err="1">
                <a:solidFill>
                  <a:schemeClr val="dk1"/>
                </a:solidFill>
                <a:latin typeface="Arial"/>
                <a:ea typeface="Arial"/>
                <a:cs typeface="Arial"/>
                <a:sym typeface="Arial"/>
              </a:rPr>
              <a:t>cierre</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bolsa</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colóquela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un </a:t>
            </a:r>
            <a:r>
              <a:rPr lang="en-US" b="0" i="0" u="none" strike="noStrike" cap="none" dirty="0" err="1">
                <a:solidFill>
                  <a:schemeClr val="dk1"/>
                </a:solidFill>
                <a:latin typeface="Arial"/>
                <a:ea typeface="Arial"/>
                <a:cs typeface="Arial"/>
                <a:sym typeface="Arial"/>
              </a:rPr>
              <a:t>recipiente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basura</a:t>
            </a:r>
            <a:r>
              <a:rPr lang="en-US" b="0" i="0" u="none" strike="noStrike" cap="none" dirty="0">
                <a:solidFill>
                  <a:schemeClr val="dk1"/>
                </a:solidFill>
                <a:latin typeface="Arial"/>
                <a:ea typeface="Arial"/>
                <a:cs typeface="Arial"/>
                <a:sym typeface="Arial"/>
              </a:rPr>
              <a:t> que </a:t>
            </a:r>
            <a:r>
              <a:rPr lang="en-US" b="0" i="0" u="none" strike="noStrike" cap="none" dirty="0" err="1">
                <a:solidFill>
                  <a:schemeClr val="dk1"/>
                </a:solidFill>
                <a:latin typeface="Arial"/>
                <a:ea typeface="Arial"/>
                <a:cs typeface="Arial"/>
                <a:sym typeface="Arial"/>
              </a:rPr>
              <a:t>tenga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bolsa</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plástico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Después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quitarse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guantes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seguía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buenas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prácticas</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lavada</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manos</a:t>
            </a:r>
            <a:r>
              <a:rPr lang="en-US" b="0" i="0" u="none" strike="noStrike" cap="none" dirty="0">
                <a:solidFill>
                  <a:schemeClr val="dk1"/>
                </a:solidFill>
                <a:latin typeface="Arial"/>
                <a:ea typeface="Arial"/>
                <a:cs typeface="Arial"/>
                <a:sym typeface="Arial"/>
              </a:rPr>
              <a:t> con </a:t>
            </a:r>
            <a:r>
              <a:rPr lang="en-US" b="0" i="0" u="none" strike="noStrike" cap="none" dirty="0" err="1">
                <a:solidFill>
                  <a:schemeClr val="dk1"/>
                </a:solidFill>
                <a:latin typeface="Arial"/>
                <a:ea typeface="Arial"/>
                <a:cs typeface="Arial"/>
                <a:sym typeface="Arial"/>
              </a:rPr>
              <a:t>jabón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Consulte</a:t>
            </a:r>
            <a:r>
              <a:rPr lang="en-US" b="0" i="0" u="none" strike="noStrike" cap="none" dirty="0">
                <a:solidFill>
                  <a:schemeClr val="dk1"/>
                </a:solidFill>
                <a:latin typeface="Arial"/>
                <a:ea typeface="Arial"/>
                <a:cs typeface="Arial"/>
                <a:sym typeface="Arial"/>
              </a:rPr>
              <a:t> con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encargados</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servicio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médico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emergencia</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encargados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salud</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asegurar</a:t>
            </a:r>
            <a:r>
              <a:rPr lang="en-US" b="0" i="0" u="none" strike="noStrike" cap="none" dirty="0">
                <a:solidFill>
                  <a:schemeClr val="dk1"/>
                </a:solidFill>
                <a:latin typeface="Arial"/>
                <a:ea typeface="Arial"/>
                <a:cs typeface="Arial"/>
                <a:sym typeface="Arial"/>
              </a:rPr>
              <a:t> que el </a:t>
            </a:r>
            <a:r>
              <a:rPr lang="en-US" b="0" i="0" u="none" strike="noStrike" cap="none" dirty="0" err="1">
                <a:solidFill>
                  <a:schemeClr val="dk1"/>
                </a:solidFill>
                <a:latin typeface="Arial"/>
                <a:ea typeface="Arial"/>
                <a:cs typeface="Arial"/>
                <a:sym typeface="Arial"/>
              </a:rPr>
              <a:t>procedimiento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propio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fue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seguido</a:t>
            </a:r>
            <a:r>
              <a:rPr lang="en-US" b="0" i="0" u="none" strike="noStrike" cap="none" dirty="0">
                <a:solidFill>
                  <a:schemeClr val="dk1"/>
                </a:solidFill>
                <a:latin typeface="Arial"/>
                <a:ea typeface="Arial"/>
                <a:cs typeface="Arial"/>
                <a:sym typeface="Arial"/>
              </a:rPr>
              <a:t>. </a:t>
            </a:r>
            <a:endParaRPr b="0" i="0" u="none" strike="noStrike" cap="none" dirty="0">
              <a:solidFill>
                <a:schemeClr val="dk1"/>
              </a:solidFill>
              <a:latin typeface="Arial"/>
              <a:ea typeface="Arial"/>
              <a:cs typeface="Aria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Si </a:t>
            </a:r>
            <a:r>
              <a:rPr lang="en-US" b="0" i="0" u="none" strike="noStrike" cap="none" dirty="0" err="1">
                <a:solidFill>
                  <a:schemeClr val="dk1"/>
                </a:solidFill>
                <a:latin typeface="Arial"/>
                <a:ea typeface="Arial"/>
                <a:cs typeface="Arial"/>
                <a:sym typeface="Arial"/>
              </a:rPr>
              <a:t>alguna</a:t>
            </a:r>
            <a:r>
              <a:rPr lang="en-US" b="0" i="0" u="none" strike="noStrike" cap="none" dirty="0">
                <a:solidFill>
                  <a:schemeClr val="dk1"/>
                </a:solidFill>
                <a:latin typeface="Arial"/>
                <a:ea typeface="Arial"/>
                <a:cs typeface="Arial"/>
                <a:sym typeface="Arial"/>
              </a:rPr>
              <a:t> persona </a:t>
            </a:r>
            <a:r>
              <a:rPr lang="en-US" b="0" i="0" u="none" strike="noStrike" cap="none" dirty="0" err="1">
                <a:solidFill>
                  <a:schemeClr val="dk1"/>
                </a:solidFill>
                <a:latin typeface="Arial"/>
                <a:ea typeface="Arial"/>
                <a:cs typeface="Arial"/>
                <a:sym typeface="Arial"/>
              </a:rPr>
              <a:t>fue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expuesta</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fluidos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corporales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debe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dirigida</a:t>
            </a:r>
            <a:r>
              <a:rPr lang="en-US" b="0" i="0" u="none" strike="noStrike" cap="none" dirty="0">
                <a:solidFill>
                  <a:schemeClr val="dk1"/>
                </a:solidFill>
                <a:latin typeface="Arial"/>
                <a:ea typeface="Arial"/>
                <a:cs typeface="Arial"/>
                <a:sym typeface="Arial"/>
              </a:rPr>
              <a:t> a un </a:t>
            </a:r>
            <a:r>
              <a:rPr lang="en-US" b="0" i="0" u="none" strike="noStrike" cap="none" dirty="0" err="1">
                <a:solidFill>
                  <a:schemeClr val="dk1"/>
                </a:solidFill>
                <a:latin typeface="Arial"/>
                <a:ea typeface="Arial"/>
                <a:cs typeface="Arial"/>
                <a:sym typeface="Arial"/>
              </a:rPr>
              <a:t>médico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apropiado</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instalación</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recomendación</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seguimiento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atención</a:t>
            </a:r>
            <a:r>
              <a:rPr lang="en-US" b="0" i="0" u="none" strike="noStrike" cap="none" dirty="0">
                <a:solidFill>
                  <a:schemeClr val="dk1"/>
                </a:solidFill>
                <a:latin typeface="Arial"/>
                <a:ea typeface="Arial"/>
                <a:cs typeface="Arial"/>
                <a:sym typeface="Arial"/>
              </a:rPr>
              <a:t>.</a:t>
            </a:r>
            <a:endParaRPr b="0" i="0" u="none" strike="noStrike" cap="none" dirty="0">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113" name="Google Shape;113;p17"/>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119" name="Google Shape;119;p17"/>
          <p:cNvSpPr/>
          <p:nvPr/>
        </p:nvSpPr>
        <p:spPr>
          <a:xfrm>
            <a:off x="946242" y="1250171"/>
            <a:ext cx="4603879" cy="266371"/>
          </a:xfrm>
          <a:prstGeom prst="rect">
            <a:avLst/>
          </a:prstGeom>
          <a:solidFill>
            <a:srgbClr val="92D050"/>
          </a:solidFill>
          <a:ln>
            <a:solidFill>
              <a:srgbClr val="92D050"/>
            </a:solid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tx1"/>
                </a:solidFill>
                <a:sym typeface="Arial"/>
              </a:rPr>
              <a:t>REPORTED ACTIVE SHOOTER ON CAMPUS</a:t>
            </a:r>
            <a:endParaRPr sz="1600" b="1" i="0" u="none" strike="noStrike" cap="none" dirty="0">
              <a:solidFill>
                <a:schemeClr val="tx1"/>
              </a:solidFill>
              <a:latin typeface="Times New Roman"/>
              <a:ea typeface="Times New Roman"/>
              <a:cs typeface="Times New Roman"/>
              <a:sym typeface="Times New Roman"/>
            </a:endParaRPr>
          </a:p>
        </p:txBody>
      </p:sp>
      <p:sp>
        <p:nvSpPr>
          <p:cNvPr id="120" name="Google Shape;120;p17"/>
          <p:cNvSpPr/>
          <p:nvPr/>
        </p:nvSpPr>
        <p:spPr>
          <a:xfrm>
            <a:off x="514350" y="1882096"/>
            <a:ext cx="5585958" cy="2102076"/>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0475" tIns="44450" rIns="90475" bIns="44450" anchor="t" anchorCtr="0">
            <a:noAutofit/>
          </a:bodyPr>
          <a:lstStyle/>
          <a:p>
            <a:pPr marL="115888" marR="0" lvl="0" indent="-115888" algn="l" rtl="0">
              <a:lnSpc>
                <a:spcPct val="100000"/>
              </a:lnSpc>
              <a:spcBef>
                <a:spcPts val="0"/>
              </a:spcBef>
              <a:spcAft>
                <a:spcPts val="0"/>
              </a:spcAft>
              <a:buClr>
                <a:srgbClr val="000000"/>
              </a:buClr>
              <a:buSzPts val="1000"/>
              <a:buFont typeface="Arial"/>
              <a:buChar char="•"/>
            </a:pPr>
            <a:r>
              <a:rPr lang="en-US" b="0" i="0" u="none" strike="noStrike" cap="none" dirty="0">
                <a:solidFill>
                  <a:srgbClr val="000000"/>
                </a:solidFill>
                <a:sym typeface="Arial"/>
              </a:rPr>
              <a:t>Call 911 and notify law enforcement authorities immediately.</a:t>
            </a:r>
            <a:endParaRPr dirty="0"/>
          </a:p>
          <a:p>
            <a:pPr marL="115888" marR="0" lvl="0" indent="-115888" algn="l" rtl="0">
              <a:lnSpc>
                <a:spcPct val="100000"/>
              </a:lnSpc>
              <a:spcBef>
                <a:spcPts val="500"/>
              </a:spcBef>
              <a:spcAft>
                <a:spcPts val="0"/>
              </a:spcAft>
              <a:buClr>
                <a:srgbClr val="000000"/>
              </a:buClr>
              <a:buSzPts val="1000"/>
              <a:buFont typeface="Arial"/>
              <a:buChar char="•"/>
            </a:pPr>
            <a:r>
              <a:rPr lang="en-US" b="0" i="0" u="none" strike="noStrike" cap="none" dirty="0">
                <a:solidFill>
                  <a:srgbClr val="000000"/>
                </a:solidFill>
                <a:sym typeface="Arial"/>
              </a:rPr>
              <a:t>Notify the parish office of the situation.</a:t>
            </a:r>
            <a:endParaRPr dirty="0"/>
          </a:p>
          <a:p>
            <a:pPr marL="115888" marR="0" lvl="0" indent="-115888" algn="l" rtl="0">
              <a:lnSpc>
                <a:spcPct val="100000"/>
              </a:lnSpc>
              <a:spcBef>
                <a:spcPts val="500"/>
              </a:spcBef>
              <a:spcAft>
                <a:spcPts val="0"/>
              </a:spcAft>
              <a:buClr>
                <a:srgbClr val="000000"/>
              </a:buClr>
              <a:buSzPts val="1000"/>
              <a:buFont typeface="Arial"/>
              <a:buChar char="•"/>
            </a:pPr>
            <a:r>
              <a:rPr lang="en-US" b="0" i="0" u="none" strike="noStrike" cap="none" dirty="0">
                <a:solidFill>
                  <a:srgbClr val="000000"/>
                </a:solidFill>
                <a:sym typeface="Arial"/>
              </a:rPr>
              <a:t>Remain calm.</a:t>
            </a:r>
            <a:endParaRPr dirty="0"/>
          </a:p>
          <a:p>
            <a:pPr marL="115888" marR="0" lvl="0" indent="-115888" algn="l" rtl="0">
              <a:lnSpc>
                <a:spcPct val="100000"/>
              </a:lnSpc>
              <a:spcBef>
                <a:spcPts val="500"/>
              </a:spcBef>
              <a:spcAft>
                <a:spcPts val="0"/>
              </a:spcAft>
              <a:buClr>
                <a:srgbClr val="000000"/>
              </a:buClr>
              <a:buSzPts val="1000"/>
              <a:buFont typeface="Arial"/>
              <a:buChar char="•"/>
            </a:pPr>
            <a:r>
              <a:rPr lang="en-US" b="0" i="0" u="none" strike="noStrike" cap="none" dirty="0">
                <a:solidFill>
                  <a:srgbClr val="000000"/>
                </a:solidFill>
                <a:sym typeface="Arial"/>
              </a:rPr>
              <a:t>Ensure parishioner  and staff safety by moving everyone to a safe location away from the person with the weapon.</a:t>
            </a:r>
            <a:endParaRPr dirty="0"/>
          </a:p>
          <a:p>
            <a:pPr marL="115888" marR="0" lvl="0" indent="-115888" algn="l" rtl="0">
              <a:lnSpc>
                <a:spcPct val="100000"/>
              </a:lnSpc>
              <a:spcBef>
                <a:spcPts val="500"/>
              </a:spcBef>
              <a:spcAft>
                <a:spcPts val="500"/>
              </a:spcAft>
              <a:buClr>
                <a:srgbClr val="000000"/>
              </a:buClr>
              <a:buSzPts val="1000"/>
              <a:buFont typeface="Arial"/>
              <a:buChar char="•"/>
            </a:pPr>
            <a:r>
              <a:rPr lang="en-US" b="0" i="0" u="none" strike="noStrike" cap="none" dirty="0">
                <a:solidFill>
                  <a:srgbClr val="000000"/>
                </a:solidFill>
                <a:sym typeface="Arial"/>
              </a:rPr>
              <a:t>Implement the </a:t>
            </a:r>
            <a:r>
              <a:rPr lang="en-US" b="1" i="0" u="none" strike="noStrike" cap="none" dirty="0">
                <a:solidFill>
                  <a:srgbClr val="000000"/>
                </a:solidFill>
                <a:sym typeface="Arial"/>
              </a:rPr>
              <a:t>Building Lockdown</a:t>
            </a:r>
            <a:r>
              <a:rPr lang="en-US" b="0" i="0" u="none" strike="noStrike" cap="none" dirty="0">
                <a:solidFill>
                  <a:srgbClr val="000000"/>
                </a:solidFill>
                <a:sym typeface="Arial"/>
              </a:rPr>
              <a:t> procedures to ensure that parishioners  are not exposed to danger</a:t>
            </a:r>
            <a:r>
              <a:rPr lang="en-US" sz="1600" b="0" i="0" u="none" strike="noStrike" cap="none" dirty="0">
                <a:solidFill>
                  <a:srgbClr val="000000"/>
                </a:solidFill>
                <a:sym typeface="Arial"/>
              </a:rPr>
              <a:t>.</a:t>
            </a:r>
            <a:endParaRPr sz="1600" dirty="0"/>
          </a:p>
        </p:txBody>
      </p:sp>
      <p:sp>
        <p:nvSpPr>
          <p:cNvPr id="123" name="Google Shape;123;p17"/>
          <p:cNvSpPr/>
          <p:nvPr/>
        </p:nvSpPr>
        <p:spPr>
          <a:xfrm>
            <a:off x="871403" y="5095836"/>
            <a:ext cx="4981354" cy="348656"/>
          </a:xfrm>
          <a:prstGeom prst="rect">
            <a:avLst/>
          </a:prstGeom>
          <a:solidFill>
            <a:srgbClr val="92D05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lt1"/>
                </a:solidFill>
                <a:sym typeface="Arial"/>
              </a:rPr>
              <a:t> </a:t>
            </a:r>
            <a:r>
              <a:rPr lang="en-US" sz="1600" b="1" i="0" u="none" strike="noStrike" cap="none" dirty="0">
                <a:solidFill>
                  <a:schemeClr val="tx1"/>
                </a:solidFill>
                <a:sym typeface="Arial"/>
              </a:rPr>
              <a:t>OBSERVED WEAPON ON CAMPUS</a:t>
            </a:r>
            <a:endParaRPr sz="1600" b="1" i="0" u="none" strike="noStrike" cap="none" dirty="0">
              <a:solidFill>
                <a:schemeClr val="tx1"/>
              </a:solidFill>
              <a:latin typeface="Times New Roman"/>
              <a:ea typeface="Times New Roman"/>
              <a:cs typeface="Times New Roman"/>
              <a:sym typeface="Times New Roman"/>
            </a:endParaRPr>
          </a:p>
        </p:txBody>
      </p:sp>
      <p:sp>
        <p:nvSpPr>
          <p:cNvPr id="124" name="Google Shape;124;p17"/>
          <p:cNvSpPr/>
          <p:nvPr/>
        </p:nvSpPr>
        <p:spPr>
          <a:xfrm>
            <a:off x="569101" y="5763531"/>
            <a:ext cx="5585959" cy="196532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0475" tIns="44450" rIns="90475" bIns="44450" anchor="t" anchorCtr="0">
            <a:noAutofit/>
          </a:bodyPr>
          <a:lstStyle/>
          <a:p>
            <a:pPr marL="115888" marR="0" lvl="0" indent="-115888" algn="l" rtl="0">
              <a:lnSpc>
                <a:spcPct val="100000"/>
              </a:lnSpc>
              <a:spcBef>
                <a:spcPts val="0"/>
              </a:spcBef>
              <a:spcAft>
                <a:spcPts val="0"/>
              </a:spcAft>
              <a:buClr>
                <a:srgbClr val="000000"/>
              </a:buClr>
              <a:buSzPts val="1000"/>
              <a:buFont typeface="Arial"/>
              <a:buChar char="•"/>
            </a:pPr>
            <a:r>
              <a:rPr lang="en-US" b="0" i="0" u="none" strike="noStrike" cap="none" dirty="0">
                <a:solidFill>
                  <a:srgbClr val="000000"/>
                </a:solidFill>
                <a:sym typeface="Arial"/>
              </a:rPr>
              <a:t>If a </a:t>
            </a:r>
            <a:r>
              <a:rPr lang="en-US" b="1" i="0" u="none" strike="noStrike" cap="none" dirty="0">
                <a:solidFill>
                  <a:srgbClr val="000000"/>
                </a:solidFill>
                <a:sym typeface="Arial"/>
              </a:rPr>
              <a:t>FIREAR</a:t>
            </a:r>
            <a:r>
              <a:rPr lang="en-US" b="0" i="0" u="none" strike="noStrike" cap="none" dirty="0">
                <a:solidFill>
                  <a:srgbClr val="000000"/>
                </a:solidFill>
                <a:sym typeface="Arial"/>
              </a:rPr>
              <a:t>M or other dangerous weapon is observed on campus, </a:t>
            </a:r>
            <a:r>
              <a:rPr lang="en-US" b="1" i="0" u="none" strike="noStrike" cap="none" dirty="0">
                <a:solidFill>
                  <a:srgbClr val="000000"/>
                </a:solidFill>
                <a:sym typeface="Arial"/>
              </a:rPr>
              <a:t>calmly</a:t>
            </a:r>
            <a:r>
              <a:rPr lang="en-US" b="0" i="0" u="none" strike="noStrike" cap="none" dirty="0">
                <a:solidFill>
                  <a:srgbClr val="000000"/>
                </a:solidFill>
                <a:sym typeface="Arial"/>
              </a:rPr>
              <a:t> notify an usher or church staff member </a:t>
            </a:r>
            <a:endParaRPr dirty="0"/>
          </a:p>
          <a:p>
            <a:pPr marL="115888" marR="0" lvl="0" indent="-115888" algn="l" rtl="0">
              <a:lnSpc>
                <a:spcPct val="100000"/>
              </a:lnSpc>
              <a:spcBef>
                <a:spcPts val="1000"/>
              </a:spcBef>
              <a:spcAft>
                <a:spcPts val="0"/>
              </a:spcAft>
              <a:buClr>
                <a:schemeClr val="dk1"/>
              </a:buClr>
              <a:buSzPts val="1000"/>
              <a:buFont typeface="Arial"/>
              <a:buChar char="•"/>
            </a:pPr>
            <a:r>
              <a:rPr lang="en-US" b="0" i="0" u="none" strike="noStrike" cap="none" dirty="0">
                <a:solidFill>
                  <a:schemeClr val="dk1"/>
                </a:solidFill>
                <a:sym typeface="Arial"/>
              </a:rPr>
              <a:t>Should someone find a FIREARM or other dangerous weapon, instruct them </a:t>
            </a:r>
            <a:r>
              <a:rPr lang="en-US" b="1" i="0" u="none" strike="noStrike" cap="none" dirty="0">
                <a:solidFill>
                  <a:schemeClr val="dk1"/>
                </a:solidFill>
                <a:sym typeface="Arial"/>
              </a:rPr>
              <a:t>NOT TO TOUCH IT</a:t>
            </a:r>
            <a:r>
              <a:rPr lang="en-US" b="0" i="0" u="none" strike="noStrike" cap="none" dirty="0">
                <a:solidFill>
                  <a:schemeClr val="dk1"/>
                </a:solidFill>
                <a:sym typeface="Arial"/>
              </a:rPr>
              <a:t>. </a:t>
            </a:r>
            <a:endParaRPr b="0" i="0" u="none" strike="noStrike" cap="none" dirty="0">
              <a:solidFill>
                <a:srgbClr val="000000"/>
              </a:solidFill>
              <a:sym typeface="Arial"/>
            </a:endParaRPr>
          </a:p>
          <a:p>
            <a:pPr marL="115888" marR="0" lvl="0" indent="-52386" algn="l" rtl="0">
              <a:lnSpc>
                <a:spcPct val="100000"/>
              </a:lnSpc>
              <a:spcBef>
                <a:spcPts val="0"/>
              </a:spcBef>
              <a:spcAft>
                <a:spcPts val="0"/>
              </a:spcAft>
              <a:buNone/>
            </a:pPr>
            <a:endParaRPr b="0" i="0" u="none" strike="noStrike" cap="none" dirty="0">
              <a:solidFill>
                <a:schemeClr val="dk1"/>
              </a:solidFill>
              <a:sym typeface="Arial"/>
            </a:endParaRPr>
          </a:p>
          <a:p>
            <a:pPr marL="115888" marR="0" lvl="0" indent="-115888" algn="l" rtl="0">
              <a:lnSpc>
                <a:spcPct val="100000"/>
              </a:lnSpc>
              <a:spcBef>
                <a:spcPts val="0"/>
              </a:spcBef>
              <a:spcAft>
                <a:spcPts val="0"/>
              </a:spcAft>
              <a:buClr>
                <a:schemeClr val="dk1"/>
              </a:buClr>
              <a:buSzPts val="1000"/>
              <a:buFont typeface="Arial"/>
              <a:buChar char="•"/>
            </a:pPr>
            <a:r>
              <a:rPr lang="en-US" b="1" i="0" u="none" strike="noStrike" cap="none" dirty="0">
                <a:solidFill>
                  <a:schemeClr val="dk1"/>
                </a:solidFill>
                <a:sym typeface="Arial"/>
              </a:rPr>
              <a:t>IN ALL CASES – USE EXTREME CAUTION.  DO NOT CONFRONT A PERSON DISPLAYING A WEAPON.</a:t>
            </a:r>
            <a:endParaRPr b="0" i="0" u="none" strike="noStrike" cap="none" dirty="0">
              <a:solidFill>
                <a:schemeClr val="dk1"/>
              </a:solidFill>
              <a:sym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8"/>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134" name="Google Shape;134;p18"/>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140" name="Google Shape;140;p18"/>
          <p:cNvSpPr/>
          <p:nvPr/>
        </p:nvSpPr>
        <p:spPr>
          <a:xfrm>
            <a:off x="710612" y="947448"/>
            <a:ext cx="5092505" cy="368342"/>
          </a:xfrm>
          <a:prstGeom prst="rect">
            <a:avLst/>
          </a:prstGeom>
          <a:solidFill>
            <a:srgbClr val="92D05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None/>
            </a:pPr>
            <a:r>
              <a:rPr lang="en-US" b="1" i="0" u="none" strike="noStrike" cap="none" dirty="0">
                <a:solidFill>
                  <a:schemeClr val="tx1"/>
                </a:solidFill>
                <a:sym typeface="Arial"/>
              </a:rPr>
              <a:t>TIRADOR ACTIVO </a:t>
            </a:r>
            <a:r>
              <a:rPr lang="en-US" b="1" dirty="0">
                <a:solidFill>
                  <a:schemeClr val="tx1"/>
                </a:solidFill>
              </a:rPr>
              <a:t>REPORTADO </a:t>
            </a:r>
            <a:r>
              <a:rPr lang="en-US" b="1" i="0" u="none" strike="noStrike" cap="none" dirty="0">
                <a:solidFill>
                  <a:schemeClr val="tx1"/>
                </a:solidFill>
                <a:sym typeface="Arial"/>
              </a:rPr>
              <a:t>E</a:t>
            </a:r>
            <a:r>
              <a:rPr lang="en-US" b="1" dirty="0">
                <a:solidFill>
                  <a:schemeClr val="tx1"/>
                </a:solidFill>
              </a:rPr>
              <a:t>N LOS TERRENOS</a:t>
            </a:r>
            <a:endParaRPr b="1" i="0" u="none" strike="noStrike" cap="none" dirty="0">
              <a:solidFill>
                <a:schemeClr val="tx1"/>
              </a:solidFill>
              <a:latin typeface="Times New Roman"/>
              <a:ea typeface="Times New Roman"/>
              <a:cs typeface="Times New Roman"/>
              <a:sym typeface="Times New Roman"/>
            </a:endParaRPr>
          </a:p>
        </p:txBody>
      </p:sp>
      <p:sp>
        <p:nvSpPr>
          <p:cNvPr id="141" name="Google Shape;141;p18"/>
          <p:cNvSpPr/>
          <p:nvPr/>
        </p:nvSpPr>
        <p:spPr>
          <a:xfrm>
            <a:off x="561714" y="1641022"/>
            <a:ext cx="5731158" cy="211137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0475" tIns="44450" rIns="90475" bIns="44450" anchor="t" anchorCtr="0">
            <a:noAutofit/>
          </a:bodyPr>
          <a:lstStyle/>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sym typeface="Arial"/>
              </a:rPr>
              <a:t>Llame</a:t>
            </a:r>
            <a:r>
              <a:rPr lang="en-US" b="0" i="0" u="none" strike="noStrike" cap="none" dirty="0">
                <a:solidFill>
                  <a:schemeClr val="dk1"/>
                </a:solidFill>
                <a:sym typeface="Arial"/>
              </a:rPr>
              <a:t> al 911 y </a:t>
            </a:r>
            <a:r>
              <a:rPr lang="en-US" b="0" i="0" u="none" strike="noStrike" cap="none" dirty="0" err="1">
                <a:solidFill>
                  <a:schemeClr val="dk1"/>
                </a:solidFill>
                <a:sym typeface="Arial"/>
              </a:rPr>
              <a:t>notifique</a:t>
            </a:r>
            <a:r>
              <a:rPr lang="en-US" b="0" i="0" u="none" strike="noStrike" cap="none" dirty="0">
                <a:solidFill>
                  <a:schemeClr val="dk1"/>
                </a:solidFill>
                <a:sym typeface="Arial"/>
              </a:rPr>
              <a:t> a las </a:t>
            </a:r>
            <a:r>
              <a:rPr lang="en-US" b="0" i="0" u="none" strike="noStrike" cap="none" dirty="0" err="1">
                <a:solidFill>
                  <a:schemeClr val="dk1"/>
                </a:solidFill>
                <a:sym typeface="Arial"/>
              </a:rPr>
              <a:t>autoridades</a:t>
            </a:r>
            <a:r>
              <a:rPr lang="en-US" b="0" i="0" u="none" strike="noStrike" cap="none" dirty="0">
                <a:solidFill>
                  <a:schemeClr val="dk1"/>
                </a:solidFill>
                <a:sym typeface="Arial"/>
              </a:rPr>
              <a:t> </a:t>
            </a:r>
            <a:r>
              <a:rPr lang="en-US" b="0" i="0" u="none" strike="noStrike" cap="none" dirty="0" err="1">
                <a:solidFill>
                  <a:schemeClr val="dk1"/>
                </a:solidFill>
                <a:sym typeface="Arial"/>
              </a:rPr>
              <a:t>policiales</a:t>
            </a:r>
            <a:r>
              <a:rPr lang="en-US" b="0" i="0" u="none" strike="noStrike" cap="none" dirty="0">
                <a:solidFill>
                  <a:schemeClr val="dk1"/>
                </a:solidFill>
                <a:sym typeface="Arial"/>
              </a:rPr>
              <a:t> de </a:t>
            </a:r>
            <a:r>
              <a:rPr lang="en-US" b="0" i="0" u="none" strike="noStrike" cap="none" dirty="0" err="1">
                <a:solidFill>
                  <a:schemeClr val="dk1"/>
                </a:solidFill>
                <a:sym typeface="Arial"/>
              </a:rPr>
              <a:t>inmediato</a:t>
            </a:r>
            <a:r>
              <a:rPr lang="en-US" b="0" i="0" u="none" strike="noStrike" cap="none" dirty="0">
                <a:solidFill>
                  <a:schemeClr val="dk1"/>
                </a:solidFill>
                <a:sym typeface="Arial"/>
              </a:rPr>
              <a:t>.</a:t>
            </a:r>
            <a:endParaRPr dirty="0"/>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sym typeface="Arial"/>
              </a:rPr>
              <a:t>Notificar</a:t>
            </a:r>
            <a:r>
              <a:rPr lang="en-US" b="0" i="0" u="none" strike="noStrike" cap="none" dirty="0">
                <a:solidFill>
                  <a:schemeClr val="dk1"/>
                </a:solidFill>
                <a:sym typeface="Arial"/>
              </a:rPr>
              <a:t> a la </a:t>
            </a:r>
            <a:r>
              <a:rPr lang="en-US" b="0" i="0" u="none" strike="noStrike" cap="none" dirty="0" err="1">
                <a:solidFill>
                  <a:schemeClr val="dk1"/>
                </a:solidFill>
                <a:sym typeface="Arial"/>
              </a:rPr>
              <a:t>oficina</a:t>
            </a:r>
            <a:r>
              <a:rPr lang="en-US" b="0" i="0" u="none" strike="noStrike" cap="none" dirty="0">
                <a:solidFill>
                  <a:schemeClr val="dk1"/>
                </a:solidFill>
                <a:sym typeface="Arial"/>
              </a:rPr>
              <a:t> </a:t>
            </a:r>
            <a:r>
              <a:rPr lang="en-US" b="0" i="0" u="none" strike="noStrike" cap="none" dirty="0" err="1">
                <a:solidFill>
                  <a:schemeClr val="dk1"/>
                </a:solidFill>
                <a:sym typeface="Arial"/>
              </a:rPr>
              <a:t>parroquial</a:t>
            </a:r>
            <a:r>
              <a:rPr lang="en-US" b="0" i="0" u="none" strike="noStrike" cap="none" dirty="0">
                <a:solidFill>
                  <a:schemeClr val="dk1"/>
                </a:solidFill>
                <a:sym typeface="Arial"/>
              </a:rPr>
              <a:t> de la </a:t>
            </a:r>
            <a:r>
              <a:rPr lang="en-US" b="0" i="0" u="none" strike="noStrike" cap="none" dirty="0" err="1">
                <a:solidFill>
                  <a:schemeClr val="dk1"/>
                </a:solidFill>
                <a:sym typeface="Arial"/>
              </a:rPr>
              <a:t>situación</a:t>
            </a:r>
            <a:r>
              <a:rPr lang="en-US" b="0" i="0" u="none" strike="noStrike" cap="none" dirty="0">
                <a:solidFill>
                  <a:schemeClr val="dk1"/>
                </a:solidFill>
                <a:sym typeface="Arial"/>
              </a:rPr>
              <a:t>.</a:t>
            </a:r>
            <a:endParaRPr dirty="0"/>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sym typeface="Arial"/>
              </a:rPr>
              <a:t>Mantenga</a:t>
            </a:r>
            <a:r>
              <a:rPr lang="en-US" b="0" i="0" u="none" strike="noStrike" cap="none" dirty="0">
                <a:solidFill>
                  <a:schemeClr val="dk1"/>
                </a:solidFill>
                <a:sym typeface="Arial"/>
              </a:rPr>
              <a:t> la </a:t>
            </a:r>
            <a:r>
              <a:rPr lang="en-US" b="0" i="0" u="none" strike="noStrike" cap="none" dirty="0" err="1">
                <a:solidFill>
                  <a:schemeClr val="dk1"/>
                </a:solidFill>
                <a:sym typeface="Arial"/>
              </a:rPr>
              <a:t>calma</a:t>
            </a:r>
            <a:r>
              <a:rPr lang="en-US" b="0" i="0" u="none" strike="noStrike" cap="none" dirty="0">
                <a:solidFill>
                  <a:schemeClr val="dk1"/>
                </a:solidFill>
                <a:sym typeface="Arial"/>
              </a:rPr>
              <a:t> .</a:t>
            </a:r>
            <a:endParaRPr b="0" i="0" u="none" strike="noStrike" cap="none" dirty="0">
              <a:solidFill>
                <a:srgbClr val="000000"/>
              </a:solidFill>
              <a:sym typeface="Arial"/>
            </a:endParaRPr>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sym typeface="Arial"/>
              </a:rPr>
              <a:t>Garantice</a:t>
            </a:r>
            <a:r>
              <a:rPr lang="en-US" b="0" i="0" u="none" strike="noStrike" cap="none" dirty="0">
                <a:solidFill>
                  <a:schemeClr val="dk1"/>
                </a:solidFill>
                <a:sym typeface="Arial"/>
              </a:rPr>
              <a:t> la </a:t>
            </a:r>
            <a:r>
              <a:rPr lang="en-US" b="0" i="0" u="none" strike="noStrike" cap="none" dirty="0" err="1">
                <a:solidFill>
                  <a:schemeClr val="dk1"/>
                </a:solidFill>
                <a:sym typeface="Arial"/>
              </a:rPr>
              <a:t>seguridad</a:t>
            </a:r>
            <a:r>
              <a:rPr lang="en-US" b="0" i="0" u="none" strike="noStrike" cap="none" dirty="0">
                <a:solidFill>
                  <a:schemeClr val="dk1"/>
                </a:solidFill>
                <a:sym typeface="Arial"/>
              </a:rPr>
              <a:t> de </a:t>
            </a:r>
            <a:r>
              <a:rPr lang="en-US" b="0" i="0" u="none" strike="noStrike" cap="none" dirty="0" err="1">
                <a:solidFill>
                  <a:schemeClr val="dk1"/>
                </a:solidFill>
                <a:sym typeface="Arial"/>
              </a:rPr>
              <a:t>los</a:t>
            </a:r>
            <a:r>
              <a:rPr lang="en-US" b="0" i="0" u="none" strike="noStrike" cap="none" dirty="0">
                <a:solidFill>
                  <a:schemeClr val="dk1"/>
                </a:solidFill>
                <a:sym typeface="Arial"/>
              </a:rPr>
              <a:t> </a:t>
            </a:r>
            <a:r>
              <a:rPr lang="en-US" b="0" i="0" u="none" strike="noStrike" cap="none" dirty="0" err="1">
                <a:solidFill>
                  <a:schemeClr val="dk1"/>
                </a:solidFill>
                <a:sym typeface="Arial"/>
              </a:rPr>
              <a:t>feligreses</a:t>
            </a:r>
            <a:r>
              <a:rPr lang="en-US" b="0" i="0" u="none" strike="noStrike" cap="none" dirty="0">
                <a:solidFill>
                  <a:schemeClr val="dk1"/>
                </a:solidFill>
                <a:sym typeface="Arial"/>
              </a:rPr>
              <a:t> y del personal </a:t>
            </a:r>
            <a:r>
              <a:rPr lang="en-US" b="0" i="0" u="none" strike="noStrike" cap="none" dirty="0" err="1">
                <a:solidFill>
                  <a:schemeClr val="dk1"/>
                </a:solidFill>
                <a:sym typeface="Arial"/>
              </a:rPr>
              <a:t>trasladando</a:t>
            </a:r>
            <a:r>
              <a:rPr lang="en-US" b="0" i="0" u="none" strike="noStrike" cap="none" dirty="0">
                <a:solidFill>
                  <a:schemeClr val="dk1"/>
                </a:solidFill>
                <a:sym typeface="Arial"/>
              </a:rPr>
              <a:t> a </a:t>
            </a:r>
            <a:r>
              <a:rPr lang="en-US" b="0" i="0" u="none" strike="noStrike" cap="none" dirty="0" err="1">
                <a:solidFill>
                  <a:schemeClr val="dk1"/>
                </a:solidFill>
                <a:sym typeface="Arial"/>
              </a:rPr>
              <a:t>todos</a:t>
            </a:r>
            <a:r>
              <a:rPr lang="en-US" b="0" i="0" u="none" strike="noStrike" cap="none" dirty="0">
                <a:solidFill>
                  <a:schemeClr val="dk1"/>
                </a:solidFill>
                <a:sym typeface="Arial"/>
              </a:rPr>
              <a:t> a un </a:t>
            </a:r>
            <a:r>
              <a:rPr lang="en-US" b="0" i="0" u="none" strike="noStrike" cap="none" dirty="0" err="1">
                <a:solidFill>
                  <a:schemeClr val="dk1"/>
                </a:solidFill>
                <a:sym typeface="Arial"/>
              </a:rPr>
              <a:t>lugar</a:t>
            </a:r>
            <a:r>
              <a:rPr lang="en-US" b="0" i="0" u="none" strike="noStrike" cap="none" dirty="0">
                <a:solidFill>
                  <a:schemeClr val="dk1"/>
                </a:solidFill>
                <a:sym typeface="Arial"/>
              </a:rPr>
              <a:t> </a:t>
            </a:r>
            <a:r>
              <a:rPr lang="en-US" b="0" i="0" u="none" strike="noStrike" cap="none" dirty="0" err="1">
                <a:solidFill>
                  <a:schemeClr val="dk1"/>
                </a:solidFill>
                <a:sym typeface="Arial"/>
              </a:rPr>
              <a:t>seguro</a:t>
            </a:r>
            <a:r>
              <a:rPr lang="en-US" b="0" i="0" u="none" strike="noStrike" cap="none" dirty="0">
                <a:solidFill>
                  <a:schemeClr val="dk1"/>
                </a:solidFill>
                <a:sym typeface="Arial"/>
              </a:rPr>
              <a:t> </a:t>
            </a:r>
            <a:r>
              <a:rPr lang="en-US" b="0" i="0" u="none" strike="noStrike" cap="none" dirty="0" err="1">
                <a:solidFill>
                  <a:schemeClr val="dk1"/>
                </a:solidFill>
                <a:sym typeface="Arial"/>
              </a:rPr>
              <a:t>lejos</a:t>
            </a:r>
            <a:r>
              <a:rPr lang="en-US" b="0" i="0" u="none" strike="noStrike" cap="none" dirty="0">
                <a:solidFill>
                  <a:schemeClr val="dk1"/>
                </a:solidFill>
                <a:sym typeface="Arial"/>
              </a:rPr>
              <a:t> de la persona con el </a:t>
            </a:r>
            <a:r>
              <a:rPr lang="en-US" b="0" i="0" u="none" strike="noStrike" cap="none" dirty="0" err="1">
                <a:solidFill>
                  <a:schemeClr val="dk1"/>
                </a:solidFill>
                <a:sym typeface="Arial"/>
              </a:rPr>
              <a:t>arma</a:t>
            </a:r>
            <a:r>
              <a:rPr lang="en-US" b="0" i="0" u="none" strike="noStrike" cap="none" dirty="0">
                <a:solidFill>
                  <a:schemeClr val="dk1"/>
                </a:solidFill>
                <a:sym typeface="Arial"/>
              </a:rPr>
              <a:t>.</a:t>
            </a:r>
            <a:endParaRPr dirty="0"/>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sym typeface="Arial"/>
              </a:rPr>
              <a:t>Implementar</a:t>
            </a:r>
            <a:r>
              <a:rPr lang="en-US" b="0" i="0" u="none" strike="noStrike" cap="none" dirty="0">
                <a:solidFill>
                  <a:schemeClr val="dk1"/>
                </a:solidFill>
                <a:sym typeface="Arial"/>
              </a:rPr>
              <a:t> </a:t>
            </a:r>
            <a:r>
              <a:rPr lang="en-US" b="0" i="0" u="none" strike="noStrike" cap="none" dirty="0" err="1">
                <a:solidFill>
                  <a:schemeClr val="dk1"/>
                </a:solidFill>
                <a:sym typeface="Arial"/>
              </a:rPr>
              <a:t>los</a:t>
            </a:r>
            <a:r>
              <a:rPr lang="en-US" b="0" i="0" u="none" strike="noStrike" cap="none" dirty="0">
                <a:solidFill>
                  <a:schemeClr val="dk1"/>
                </a:solidFill>
                <a:sym typeface="Arial"/>
              </a:rPr>
              <a:t> </a:t>
            </a:r>
            <a:r>
              <a:rPr lang="en-US" b="0" i="0" u="none" strike="noStrike" cap="none" dirty="0" err="1">
                <a:solidFill>
                  <a:schemeClr val="dk1"/>
                </a:solidFill>
                <a:sym typeface="Arial"/>
              </a:rPr>
              <a:t>procedimientos</a:t>
            </a:r>
            <a:r>
              <a:rPr lang="en-US" b="0" i="0" u="none" strike="noStrike" cap="none" dirty="0">
                <a:solidFill>
                  <a:schemeClr val="dk1"/>
                </a:solidFill>
                <a:sym typeface="Arial"/>
              </a:rPr>
              <a:t> de </a:t>
            </a:r>
            <a:r>
              <a:rPr lang="en-US" b="0" i="0" u="none" strike="noStrike" cap="none" dirty="0" err="1">
                <a:solidFill>
                  <a:schemeClr val="dk1"/>
                </a:solidFill>
                <a:sym typeface="Arial"/>
              </a:rPr>
              <a:t>bloqueo</a:t>
            </a:r>
            <a:r>
              <a:rPr lang="en-US" b="0" i="0" u="none" strike="noStrike" cap="none" dirty="0">
                <a:solidFill>
                  <a:schemeClr val="dk1"/>
                </a:solidFill>
                <a:sym typeface="Arial"/>
              </a:rPr>
              <a:t> de </a:t>
            </a:r>
            <a:r>
              <a:rPr lang="en-US" b="0" i="0" u="none" strike="noStrike" cap="none" dirty="0" err="1">
                <a:solidFill>
                  <a:schemeClr val="dk1"/>
                </a:solidFill>
                <a:sym typeface="Arial"/>
              </a:rPr>
              <a:t>edificios</a:t>
            </a:r>
            <a:r>
              <a:rPr lang="en-US" b="0" i="0" u="none" strike="noStrike" cap="none" dirty="0">
                <a:solidFill>
                  <a:schemeClr val="dk1"/>
                </a:solidFill>
                <a:sym typeface="Arial"/>
              </a:rPr>
              <a:t> para </a:t>
            </a:r>
            <a:r>
              <a:rPr lang="en-US" b="0" i="0" u="none" strike="noStrike" cap="none" dirty="0" err="1">
                <a:solidFill>
                  <a:schemeClr val="dk1"/>
                </a:solidFill>
                <a:sym typeface="Arial"/>
              </a:rPr>
              <a:t>garantizar</a:t>
            </a:r>
            <a:r>
              <a:rPr lang="en-US" b="0" i="0" u="none" strike="noStrike" cap="none" dirty="0">
                <a:solidFill>
                  <a:schemeClr val="dk1"/>
                </a:solidFill>
                <a:sym typeface="Arial"/>
              </a:rPr>
              <a:t> que </a:t>
            </a:r>
            <a:r>
              <a:rPr lang="en-US" b="0" i="0" u="none" strike="noStrike" cap="none" dirty="0" err="1">
                <a:solidFill>
                  <a:schemeClr val="dk1"/>
                </a:solidFill>
                <a:sym typeface="Arial"/>
              </a:rPr>
              <a:t>los</a:t>
            </a:r>
            <a:r>
              <a:rPr lang="en-US" b="0" i="0" u="none" strike="noStrike" cap="none" dirty="0">
                <a:solidFill>
                  <a:schemeClr val="dk1"/>
                </a:solidFill>
                <a:sym typeface="Arial"/>
              </a:rPr>
              <a:t> </a:t>
            </a:r>
            <a:r>
              <a:rPr lang="en-US" b="0" i="0" u="none" strike="noStrike" cap="none" dirty="0" err="1">
                <a:solidFill>
                  <a:schemeClr val="dk1"/>
                </a:solidFill>
                <a:sym typeface="Arial"/>
              </a:rPr>
              <a:t>feligreses</a:t>
            </a:r>
            <a:r>
              <a:rPr lang="en-US" b="0" i="0" u="none" strike="noStrike" cap="none" dirty="0">
                <a:solidFill>
                  <a:schemeClr val="dk1"/>
                </a:solidFill>
                <a:sym typeface="Arial"/>
              </a:rPr>
              <a:t> no </a:t>
            </a:r>
            <a:r>
              <a:rPr lang="en-US" b="0" i="0" u="none" strike="noStrike" cap="none" dirty="0" err="1">
                <a:solidFill>
                  <a:schemeClr val="dk1"/>
                </a:solidFill>
                <a:sym typeface="Arial"/>
              </a:rPr>
              <a:t>estén</a:t>
            </a:r>
            <a:r>
              <a:rPr lang="en-US" b="0" i="0" u="none" strike="noStrike" cap="none" dirty="0">
                <a:solidFill>
                  <a:schemeClr val="dk1"/>
                </a:solidFill>
                <a:sym typeface="Arial"/>
              </a:rPr>
              <a:t> </a:t>
            </a:r>
            <a:r>
              <a:rPr lang="en-US" b="0" i="0" u="none" strike="noStrike" cap="none" dirty="0" err="1">
                <a:solidFill>
                  <a:schemeClr val="dk1"/>
                </a:solidFill>
                <a:sym typeface="Arial"/>
              </a:rPr>
              <a:t>expuestos</a:t>
            </a:r>
            <a:r>
              <a:rPr lang="en-US" b="0" i="0" u="none" strike="noStrike" cap="none" dirty="0">
                <a:solidFill>
                  <a:schemeClr val="dk1"/>
                </a:solidFill>
                <a:sym typeface="Arial"/>
              </a:rPr>
              <a:t> al </a:t>
            </a:r>
            <a:r>
              <a:rPr lang="en-US" b="0" i="0" u="none" strike="noStrike" cap="none" dirty="0" err="1">
                <a:solidFill>
                  <a:schemeClr val="dk1"/>
                </a:solidFill>
                <a:sym typeface="Arial"/>
              </a:rPr>
              <a:t>peligro</a:t>
            </a:r>
            <a:r>
              <a:rPr lang="en-US" b="0" i="0" u="none" strike="noStrike" cap="none" dirty="0">
                <a:solidFill>
                  <a:schemeClr val="dk1"/>
                </a:solidFill>
                <a:sym typeface="Arial"/>
              </a:rPr>
              <a:t>.</a:t>
            </a:r>
            <a:endParaRPr dirty="0"/>
          </a:p>
          <a:p>
            <a:pPr marL="0" marR="0" lvl="0" indent="0" algn="l" rtl="0">
              <a:lnSpc>
                <a:spcPct val="100000"/>
              </a:lnSpc>
              <a:spcBef>
                <a:spcPts val="500"/>
              </a:spcBef>
              <a:spcAft>
                <a:spcPts val="0"/>
              </a:spcAft>
              <a:buNone/>
            </a:pPr>
            <a:endParaRPr sz="1000" b="0" i="0" u="none" strike="noStrike" cap="none" dirty="0">
              <a:solidFill>
                <a:schemeClr val="dk1"/>
              </a:solidFill>
              <a:latin typeface="Arial"/>
              <a:ea typeface="Arial"/>
              <a:cs typeface="Arial"/>
              <a:sym typeface="Arial"/>
            </a:endParaRPr>
          </a:p>
        </p:txBody>
      </p:sp>
      <p:sp>
        <p:nvSpPr>
          <p:cNvPr id="144" name="Google Shape;144;p18"/>
          <p:cNvSpPr/>
          <p:nvPr/>
        </p:nvSpPr>
        <p:spPr>
          <a:xfrm>
            <a:off x="833567" y="4769788"/>
            <a:ext cx="5190866" cy="335045"/>
          </a:xfrm>
          <a:prstGeom prst="rect">
            <a:avLst/>
          </a:prstGeom>
          <a:solidFill>
            <a:srgbClr val="92D05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None/>
            </a:pPr>
            <a:r>
              <a:rPr lang="en-US" sz="1600" b="1" i="0" u="none" strike="noStrike" cap="none" dirty="0">
                <a:solidFill>
                  <a:schemeClr val="lt1"/>
                </a:solidFill>
                <a:sym typeface="Arial"/>
              </a:rPr>
              <a:t> </a:t>
            </a:r>
            <a:r>
              <a:rPr lang="en-US" sz="1600" b="1" i="0" u="none" strike="noStrike" cap="none" dirty="0">
                <a:solidFill>
                  <a:schemeClr val="tx1"/>
                </a:solidFill>
                <a:sym typeface="Arial"/>
              </a:rPr>
              <a:t>ARMAS OBSERVADAS EN </a:t>
            </a:r>
            <a:r>
              <a:rPr lang="en-US" sz="1600" b="1" dirty="0">
                <a:solidFill>
                  <a:schemeClr val="tx1"/>
                </a:solidFill>
              </a:rPr>
              <a:t>LOS TERRENOS </a:t>
            </a:r>
            <a:endParaRPr sz="1600" b="1" i="0" u="none" strike="noStrike" cap="none" dirty="0">
              <a:solidFill>
                <a:schemeClr val="tx1"/>
              </a:solidFill>
              <a:latin typeface="Times New Roman"/>
              <a:ea typeface="Times New Roman"/>
              <a:cs typeface="Times New Roman"/>
              <a:sym typeface="Times New Roman"/>
            </a:endParaRPr>
          </a:p>
        </p:txBody>
      </p:sp>
      <p:sp>
        <p:nvSpPr>
          <p:cNvPr id="145" name="Google Shape;145;p18"/>
          <p:cNvSpPr/>
          <p:nvPr/>
        </p:nvSpPr>
        <p:spPr>
          <a:xfrm>
            <a:off x="513556" y="5442857"/>
            <a:ext cx="5778522" cy="2173061"/>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0475" tIns="44450" rIns="90475" bIns="44450" anchor="t" anchorCtr="0">
            <a:noAutofit/>
          </a:bodyPr>
          <a:lstStyle/>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sym typeface="Arial"/>
              </a:rPr>
              <a:t>Si se </a:t>
            </a:r>
            <a:r>
              <a:rPr lang="en-US" b="0" i="0" u="none" strike="noStrike" cap="none" dirty="0" err="1">
                <a:solidFill>
                  <a:schemeClr val="dk1"/>
                </a:solidFill>
                <a:sym typeface="Arial"/>
              </a:rPr>
              <a:t>observa</a:t>
            </a:r>
            <a:r>
              <a:rPr lang="en-US" b="0" i="0" u="none" strike="noStrike" cap="none" dirty="0">
                <a:solidFill>
                  <a:schemeClr val="dk1"/>
                </a:solidFill>
                <a:sym typeface="Arial"/>
              </a:rPr>
              <a:t> </a:t>
            </a:r>
            <a:r>
              <a:rPr lang="en-US" b="0" i="0" u="none" strike="noStrike" cap="none" dirty="0" err="1">
                <a:solidFill>
                  <a:schemeClr val="dk1"/>
                </a:solidFill>
                <a:sym typeface="Arial"/>
              </a:rPr>
              <a:t>una</a:t>
            </a:r>
            <a:r>
              <a:rPr lang="en-US" b="0" i="0" u="none" strike="noStrike" cap="none" dirty="0">
                <a:solidFill>
                  <a:schemeClr val="dk1"/>
                </a:solidFill>
                <a:sym typeface="Arial"/>
              </a:rPr>
              <a:t> ARMA DE FUEGO </a:t>
            </a:r>
            <a:r>
              <a:rPr lang="en-US" dirty="0">
                <a:solidFill>
                  <a:schemeClr val="dk1"/>
                </a:solidFill>
              </a:rPr>
              <a:t>o </a:t>
            </a:r>
            <a:r>
              <a:rPr lang="en-US" b="0" i="0" u="none" strike="noStrike" cap="none" dirty="0" err="1">
                <a:solidFill>
                  <a:schemeClr val="dk1"/>
                </a:solidFill>
                <a:sym typeface="Arial"/>
              </a:rPr>
              <a:t>otra</a:t>
            </a:r>
            <a:r>
              <a:rPr lang="en-US" b="0" i="0" u="none" strike="noStrike" cap="none" dirty="0">
                <a:solidFill>
                  <a:schemeClr val="dk1"/>
                </a:solidFill>
                <a:sym typeface="Arial"/>
              </a:rPr>
              <a:t> </a:t>
            </a:r>
            <a:r>
              <a:rPr lang="en-US" b="0" i="0" u="none" strike="noStrike" cap="none" dirty="0" err="1">
                <a:solidFill>
                  <a:schemeClr val="dk1"/>
                </a:solidFill>
                <a:sym typeface="Arial"/>
              </a:rPr>
              <a:t>arma</a:t>
            </a:r>
            <a:r>
              <a:rPr lang="en-US" b="0" i="0" u="none" strike="noStrike" cap="none" dirty="0">
                <a:solidFill>
                  <a:schemeClr val="dk1"/>
                </a:solidFill>
                <a:sym typeface="Arial"/>
              </a:rPr>
              <a:t> </a:t>
            </a:r>
            <a:r>
              <a:rPr lang="en-US" b="0" i="0" u="none" strike="noStrike" cap="none" dirty="0" err="1">
                <a:solidFill>
                  <a:schemeClr val="dk1"/>
                </a:solidFill>
                <a:sym typeface="Arial"/>
              </a:rPr>
              <a:t>peligrosa</a:t>
            </a:r>
            <a:r>
              <a:rPr lang="en-US" b="0" i="0" u="none" strike="noStrike" cap="none" dirty="0">
                <a:solidFill>
                  <a:schemeClr val="dk1"/>
                </a:solidFill>
                <a:sym typeface="Arial"/>
              </a:rPr>
              <a:t> </a:t>
            </a:r>
            <a:r>
              <a:rPr lang="en-US" b="0" i="0" u="none" strike="noStrike" cap="none" dirty="0" err="1">
                <a:solidFill>
                  <a:schemeClr val="dk1"/>
                </a:solidFill>
                <a:sym typeface="Arial"/>
              </a:rPr>
              <a:t>en</a:t>
            </a:r>
            <a:r>
              <a:rPr lang="en-US" b="0" i="0" u="none" strike="noStrike" cap="none" dirty="0">
                <a:solidFill>
                  <a:schemeClr val="dk1"/>
                </a:solidFill>
                <a:sym typeface="Arial"/>
              </a:rPr>
              <a:t> el campus, </a:t>
            </a:r>
            <a:r>
              <a:rPr lang="en-US" b="0" i="0" u="none" strike="noStrike" cap="none" dirty="0" err="1">
                <a:solidFill>
                  <a:schemeClr val="dk1"/>
                </a:solidFill>
                <a:sym typeface="Arial"/>
              </a:rPr>
              <a:t>notifique</a:t>
            </a:r>
            <a:r>
              <a:rPr lang="en-US" b="0" i="0" u="none" strike="noStrike" cap="none" dirty="0">
                <a:solidFill>
                  <a:schemeClr val="dk1"/>
                </a:solidFill>
                <a:sym typeface="Arial"/>
              </a:rPr>
              <a:t> con </a:t>
            </a:r>
            <a:r>
              <a:rPr lang="en-US" b="0" i="0" u="none" strike="noStrike" cap="none" dirty="0" err="1">
                <a:solidFill>
                  <a:schemeClr val="dk1"/>
                </a:solidFill>
                <a:sym typeface="Arial"/>
              </a:rPr>
              <a:t>calma</a:t>
            </a:r>
            <a:r>
              <a:rPr lang="en-US" b="0" i="0" u="none" strike="noStrike" cap="none" dirty="0">
                <a:solidFill>
                  <a:schemeClr val="dk1"/>
                </a:solidFill>
                <a:sym typeface="Arial"/>
              </a:rPr>
              <a:t> a un </a:t>
            </a:r>
            <a:r>
              <a:rPr lang="en-US" dirty="0" err="1">
                <a:solidFill>
                  <a:schemeClr val="dk1"/>
                </a:solidFill>
              </a:rPr>
              <a:t>ujier</a:t>
            </a:r>
            <a:r>
              <a:rPr lang="en-US" b="0" i="0" u="none" strike="noStrike" cap="none" dirty="0">
                <a:solidFill>
                  <a:schemeClr val="dk1"/>
                </a:solidFill>
                <a:sym typeface="Arial"/>
              </a:rPr>
              <a:t> o </a:t>
            </a:r>
            <a:r>
              <a:rPr lang="en-US" b="0" i="0" u="none" strike="noStrike" cap="none" dirty="0" err="1">
                <a:solidFill>
                  <a:schemeClr val="dk1"/>
                </a:solidFill>
                <a:sym typeface="Arial"/>
              </a:rPr>
              <a:t>miembro</a:t>
            </a:r>
            <a:r>
              <a:rPr lang="en-US" b="0" i="0" u="none" strike="noStrike" cap="none" dirty="0">
                <a:solidFill>
                  <a:schemeClr val="dk1"/>
                </a:solidFill>
                <a:sym typeface="Arial"/>
              </a:rPr>
              <a:t> del personal de la </a:t>
            </a:r>
            <a:r>
              <a:rPr lang="en-US" b="0" i="0" u="none" strike="noStrike" cap="none" dirty="0" err="1">
                <a:solidFill>
                  <a:schemeClr val="dk1"/>
                </a:solidFill>
                <a:sym typeface="Arial"/>
              </a:rPr>
              <a:t>iglesia</a:t>
            </a:r>
            <a:endParaRPr dirty="0"/>
          </a:p>
          <a:p>
            <a:pPr marL="115888" marR="0" lvl="0" indent="-115888"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sym typeface="Arial"/>
              </a:rPr>
              <a:t>Si </a:t>
            </a:r>
            <a:r>
              <a:rPr lang="en-US" b="0" i="0" u="none" strike="noStrike" cap="none" dirty="0" err="1">
                <a:solidFill>
                  <a:schemeClr val="dk1"/>
                </a:solidFill>
                <a:sym typeface="Arial"/>
              </a:rPr>
              <a:t>alguien</a:t>
            </a:r>
            <a:r>
              <a:rPr lang="en-US" b="0" i="0" u="none" strike="noStrike" cap="none" dirty="0">
                <a:solidFill>
                  <a:schemeClr val="dk1"/>
                </a:solidFill>
                <a:sym typeface="Arial"/>
              </a:rPr>
              <a:t> </a:t>
            </a:r>
            <a:r>
              <a:rPr lang="en-US" b="0" i="0" u="none" strike="noStrike" cap="none" dirty="0" err="1">
                <a:solidFill>
                  <a:schemeClr val="dk1"/>
                </a:solidFill>
                <a:sym typeface="Arial"/>
              </a:rPr>
              <a:t>encuentra</a:t>
            </a:r>
            <a:r>
              <a:rPr lang="en-US" b="0" i="0" u="none" strike="noStrike" cap="none" dirty="0">
                <a:solidFill>
                  <a:schemeClr val="dk1"/>
                </a:solidFill>
                <a:sym typeface="Arial"/>
              </a:rPr>
              <a:t> un ARMA DE FUEGO </a:t>
            </a:r>
            <a:r>
              <a:rPr lang="en-US" dirty="0">
                <a:solidFill>
                  <a:schemeClr val="dk1"/>
                </a:solidFill>
              </a:rPr>
              <a:t>o</a:t>
            </a:r>
            <a:r>
              <a:rPr lang="en-US" b="0" i="0" u="none" strike="noStrike" cap="none" dirty="0">
                <a:solidFill>
                  <a:schemeClr val="dk1"/>
                </a:solidFill>
                <a:sym typeface="Arial"/>
              </a:rPr>
              <a:t> </a:t>
            </a:r>
            <a:r>
              <a:rPr lang="en-US" b="0" i="0" u="none" strike="noStrike" cap="none" dirty="0" err="1">
                <a:solidFill>
                  <a:schemeClr val="dk1"/>
                </a:solidFill>
                <a:sym typeface="Arial"/>
              </a:rPr>
              <a:t>otra</a:t>
            </a:r>
            <a:r>
              <a:rPr lang="en-US" b="0" i="0" u="none" strike="noStrike" cap="none" dirty="0">
                <a:solidFill>
                  <a:schemeClr val="dk1"/>
                </a:solidFill>
                <a:sym typeface="Arial"/>
              </a:rPr>
              <a:t> </a:t>
            </a:r>
            <a:r>
              <a:rPr lang="en-US" b="0" i="0" u="none" strike="noStrike" cap="none" dirty="0" err="1">
                <a:solidFill>
                  <a:schemeClr val="dk1"/>
                </a:solidFill>
                <a:sym typeface="Arial"/>
              </a:rPr>
              <a:t>arma</a:t>
            </a:r>
            <a:r>
              <a:rPr lang="en-US" b="0" i="0" u="none" strike="noStrike" cap="none" dirty="0">
                <a:solidFill>
                  <a:schemeClr val="dk1"/>
                </a:solidFill>
                <a:sym typeface="Arial"/>
              </a:rPr>
              <a:t> </a:t>
            </a:r>
            <a:r>
              <a:rPr lang="en-US" b="0" i="0" u="none" strike="noStrike" cap="none" dirty="0" err="1">
                <a:solidFill>
                  <a:schemeClr val="dk1"/>
                </a:solidFill>
                <a:sym typeface="Arial"/>
              </a:rPr>
              <a:t>peligrosa</a:t>
            </a:r>
            <a:r>
              <a:rPr lang="en-US" b="0" i="0" u="none" strike="noStrike" cap="none" dirty="0">
                <a:solidFill>
                  <a:schemeClr val="dk1"/>
                </a:solidFill>
                <a:sym typeface="Arial"/>
              </a:rPr>
              <a:t>, </a:t>
            </a:r>
            <a:r>
              <a:rPr lang="en-US" b="0" i="0" u="none" strike="noStrike" cap="none" dirty="0" err="1">
                <a:solidFill>
                  <a:schemeClr val="dk1"/>
                </a:solidFill>
                <a:sym typeface="Arial"/>
              </a:rPr>
              <a:t>indíquele</a:t>
            </a:r>
            <a:r>
              <a:rPr lang="en-US" b="0" i="0" u="none" strike="noStrike" cap="none" dirty="0">
                <a:solidFill>
                  <a:schemeClr val="dk1"/>
                </a:solidFill>
                <a:sym typeface="Arial"/>
              </a:rPr>
              <a:t> que NO L</a:t>
            </a:r>
            <a:r>
              <a:rPr lang="en-US" dirty="0">
                <a:solidFill>
                  <a:schemeClr val="dk1"/>
                </a:solidFill>
              </a:rPr>
              <a:t>A</a:t>
            </a:r>
            <a:r>
              <a:rPr lang="en-US" b="0" i="0" u="none" strike="noStrike" cap="none" dirty="0">
                <a:solidFill>
                  <a:schemeClr val="dk1"/>
                </a:solidFill>
                <a:sym typeface="Arial"/>
              </a:rPr>
              <a:t> TOQUE.</a:t>
            </a:r>
            <a:endParaRPr b="0" i="0" u="none" strike="noStrike" cap="none" dirty="0">
              <a:solidFill>
                <a:srgbClr val="000000"/>
              </a:solidFill>
              <a:sym typeface="Arial"/>
            </a:endParaRPr>
          </a:p>
          <a:p>
            <a:pPr marL="115888" marR="0" lvl="0" indent="-52386" algn="l" rtl="0">
              <a:lnSpc>
                <a:spcPct val="100000"/>
              </a:lnSpc>
              <a:spcBef>
                <a:spcPts val="0"/>
              </a:spcBef>
              <a:spcAft>
                <a:spcPts val="0"/>
              </a:spcAft>
              <a:buClr>
                <a:schemeClr val="dk1"/>
              </a:buClr>
              <a:buSzPts val="1000"/>
              <a:buFont typeface="Times New Roman"/>
              <a:buNone/>
            </a:pPr>
            <a:endParaRPr b="0" i="0" u="none" strike="noStrike" cap="none" dirty="0">
              <a:solidFill>
                <a:schemeClr val="dk1"/>
              </a:solidFill>
              <a:sym typeface="Arial"/>
            </a:endParaRPr>
          </a:p>
          <a:p>
            <a:pPr marL="115888" marR="0" lvl="0" indent="-115888" algn="l" rtl="0">
              <a:lnSpc>
                <a:spcPct val="100000"/>
              </a:lnSpc>
              <a:spcBef>
                <a:spcPts val="0"/>
              </a:spcBef>
              <a:spcAft>
                <a:spcPts val="0"/>
              </a:spcAft>
              <a:buClr>
                <a:schemeClr val="dk1"/>
              </a:buClr>
              <a:buSzPts val="1000"/>
              <a:buFont typeface="Arial"/>
              <a:buChar char="•"/>
            </a:pPr>
            <a:r>
              <a:rPr lang="en-US" b="1" i="0" u="none" strike="noStrike" cap="none" dirty="0">
                <a:solidFill>
                  <a:schemeClr val="dk1"/>
                </a:solidFill>
                <a:sym typeface="Arial"/>
              </a:rPr>
              <a:t>EN TODOS LOS CASOS - UTILICE PRECAUCIÓN EXTREMA. NO CONFORME A UNA PERSONA QUE MUESTRA UN ARMA.</a:t>
            </a:r>
            <a:endParaRPr b="0" i="0" u="none" strike="noStrike" cap="none" dirty="0">
              <a:solidFill>
                <a:schemeClr val="dk1"/>
              </a:solidFill>
              <a:sym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29"/>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345" name="Google Shape;345;p29"/>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348" name="Google Shape;348;p29"/>
          <p:cNvSpPr/>
          <p:nvPr/>
        </p:nvSpPr>
        <p:spPr>
          <a:xfrm>
            <a:off x="1121415" y="107360"/>
            <a:ext cx="4425362" cy="551858"/>
          </a:xfrm>
          <a:prstGeom prst="rect">
            <a:avLst/>
          </a:prstGeom>
          <a:solidFill>
            <a:srgbClr val="FFC0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tx1"/>
                </a:solidFill>
                <a:latin typeface="Arial"/>
                <a:ea typeface="Arial"/>
                <a:cs typeface="Arial"/>
                <a:sym typeface="Arial"/>
              </a:rPr>
              <a:t>IF YOU </a:t>
            </a:r>
            <a:r>
              <a:rPr lang="en-US" sz="1600" b="1" dirty="0" smtClean="0">
                <a:solidFill>
                  <a:schemeClr val="tx1"/>
                </a:solidFill>
              </a:rPr>
              <a:t>OBSERVE</a:t>
            </a:r>
            <a:r>
              <a:rPr lang="en-US" sz="1600" b="1" i="0" u="none" strike="noStrike" cap="none" dirty="0" smtClean="0">
                <a:solidFill>
                  <a:schemeClr val="tx1"/>
                </a:solidFill>
                <a:latin typeface="Arial"/>
                <a:ea typeface="Arial"/>
                <a:cs typeface="Arial"/>
                <a:sym typeface="Arial"/>
              </a:rPr>
              <a:t> </a:t>
            </a:r>
            <a:r>
              <a:rPr lang="en-US" sz="1600" b="1" i="0" u="none" strike="noStrike" cap="none" dirty="0">
                <a:solidFill>
                  <a:schemeClr val="tx1"/>
                </a:solidFill>
                <a:latin typeface="Arial"/>
                <a:ea typeface="Arial"/>
                <a:cs typeface="Arial"/>
                <a:sym typeface="Arial"/>
              </a:rPr>
              <a:t>FIRE OR SMOKE</a:t>
            </a:r>
            <a:endParaRPr sz="1600" b="0" i="0" u="none" strike="noStrike" cap="none" dirty="0">
              <a:solidFill>
                <a:schemeClr val="tx1"/>
              </a:solidFill>
              <a:latin typeface="Arial"/>
              <a:ea typeface="Arial"/>
              <a:cs typeface="Arial"/>
              <a:sym typeface="Arial"/>
            </a:endParaRPr>
          </a:p>
        </p:txBody>
      </p:sp>
      <p:sp>
        <p:nvSpPr>
          <p:cNvPr id="357" name="Google Shape;357;p29"/>
          <p:cNvSpPr/>
          <p:nvPr/>
        </p:nvSpPr>
        <p:spPr>
          <a:xfrm>
            <a:off x="754857" y="4881227"/>
            <a:ext cx="2274238" cy="704187"/>
          </a:xfrm>
          <a:prstGeom prst="rect">
            <a:avLst/>
          </a:prstGeom>
          <a:solidFill>
            <a:srgbClr val="FFC0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tx1"/>
                </a:solidFill>
                <a:sym typeface="Arial"/>
              </a:rPr>
              <a:t>RESPONSE TO AUDIBLE FIRE ALARMS</a:t>
            </a:r>
            <a:endParaRPr b="1" i="0" u="none" strike="noStrike" cap="none" dirty="0">
              <a:solidFill>
                <a:schemeClr val="tx1"/>
              </a:solidFill>
              <a:latin typeface="Times New Roman"/>
              <a:ea typeface="Times New Roman"/>
              <a:cs typeface="Times New Roman"/>
              <a:sym typeface="Times New Roman"/>
            </a:endParaRPr>
          </a:p>
        </p:txBody>
      </p:sp>
      <p:sp>
        <p:nvSpPr>
          <p:cNvPr id="360" name="Google Shape;360;p29"/>
          <p:cNvSpPr/>
          <p:nvPr/>
        </p:nvSpPr>
        <p:spPr>
          <a:xfrm>
            <a:off x="3429000" y="4881227"/>
            <a:ext cx="2724845" cy="700792"/>
          </a:xfrm>
          <a:prstGeom prst="rect">
            <a:avLst/>
          </a:prstGeom>
          <a:solidFill>
            <a:srgbClr val="FFC0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tx1"/>
                </a:solidFill>
                <a:sym typeface="Arial"/>
              </a:rPr>
              <a:t>FIRE EVACUATION</a:t>
            </a:r>
            <a:endParaRPr b="0" i="0" u="none" strike="noStrike" cap="none" dirty="0">
              <a:solidFill>
                <a:schemeClr val="tx1"/>
              </a:solidFill>
              <a:sym typeface="Arial"/>
            </a:endParaRPr>
          </a:p>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tx1"/>
                </a:solidFill>
                <a:sym typeface="Arial"/>
              </a:rPr>
              <a:t>REMINDERS</a:t>
            </a:r>
            <a:endParaRPr b="1" i="0" u="none" strike="noStrike" cap="none" dirty="0">
              <a:solidFill>
                <a:schemeClr val="tx1"/>
              </a:solidFill>
              <a:latin typeface="Times New Roman"/>
              <a:ea typeface="Times New Roman"/>
              <a:cs typeface="Times New Roman"/>
              <a:sym typeface="Times New Roman"/>
            </a:endParaRPr>
          </a:p>
        </p:txBody>
      </p:sp>
      <p:sp>
        <p:nvSpPr>
          <p:cNvPr id="362" name="Google Shape;362;p29"/>
          <p:cNvSpPr txBox="1"/>
          <p:nvPr/>
        </p:nvSpPr>
        <p:spPr>
          <a:xfrm>
            <a:off x="514349" y="786811"/>
            <a:ext cx="5783241" cy="3891516"/>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Call 911 immediately.</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Gather all parishioners  and visitors in your area of responsibility to evacuate according to the fire evacuation plan </a:t>
            </a:r>
            <a:r>
              <a:rPr lang="en-US" b="0" i="0" u="sng" strike="noStrike" cap="none" dirty="0">
                <a:solidFill>
                  <a:schemeClr val="dk1"/>
                </a:solidFill>
                <a:latin typeface="Arial"/>
                <a:ea typeface="Arial"/>
                <a:cs typeface="Arial"/>
                <a:sym typeface="Arial"/>
              </a:rPr>
              <a:t>and take the current parishioner  roster.</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Ensure that the special needs persons in the immediate area are provided with assistance by designees.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If you encounter fire or any significant hazard or if you find the designated pathway blocked, quickly evaluate the situation and seek any alternate route.</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During the evacuation, remain alert to any potential hazards in the area. Hazards may exist due to vehicular traffic, dangerous individuals or other situations.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Once the evacuees have reached the evacuation site, conduct a roll call and advise the parish  administrator in charge.</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Remain alert to potential dangers in the area and properly supervise parishioners  under your care.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900"/>
              </a:spcBef>
              <a:spcAft>
                <a:spcPts val="0"/>
              </a:spcAft>
              <a:buClr>
                <a:srgbClr val="000000"/>
              </a:buClr>
              <a:buSzPts val="1000"/>
              <a:buFont typeface="Arial"/>
              <a:buNone/>
            </a:pPr>
            <a:endParaRPr sz="1000" b="0" i="0" u="none" strike="noStrike" cap="none" dirty="0">
              <a:solidFill>
                <a:schemeClr val="dk1"/>
              </a:solidFill>
              <a:latin typeface="Arial"/>
              <a:ea typeface="Arial"/>
              <a:cs typeface="Arial"/>
              <a:sym typeface="Arial"/>
            </a:endParaRPr>
          </a:p>
        </p:txBody>
      </p:sp>
      <p:sp>
        <p:nvSpPr>
          <p:cNvPr id="363" name="Google Shape;363;p29"/>
          <p:cNvSpPr txBox="1"/>
          <p:nvPr/>
        </p:nvSpPr>
        <p:spPr>
          <a:xfrm>
            <a:off x="562860" y="5698312"/>
            <a:ext cx="2760480" cy="2937688"/>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Ensure that the fire department has been notified by calling 911. </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Evacuate and stay with your parishioners .</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Remember to take your class roster with you to the designated evacuation assembly area and conduct an accountability check. .</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Only return to the building when an all clear has been declared by or directed by the fire department incident commander.  </a:t>
            </a:r>
            <a:endParaRPr sz="1300" b="0" i="0" u="none" strike="noStrike" cap="none" dirty="0">
              <a:solidFill>
                <a:srgbClr val="000000"/>
              </a:solidFill>
              <a:latin typeface="Arial"/>
              <a:ea typeface="Arial"/>
              <a:cs typeface="Arial"/>
              <a:sym typeface="Arial"/>
            </a:endParaRPr>
          </a:p>
        </p:txBody>
      </p:sp>
      <p:sp>
        <p:nvSpPr>
          <p:cNvPr id="364" name="Google Shape;364;p29"/>
          <p:cNvSpPr txBox="1"/>
          <p:nvPr/>
        </p:nvSpPr>
        <p:spPr>
          <a:xfrm>
            <a:off x="3285253" y="5698312"/>
            <a:ext cx="3179341" cy="2824790"/>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If leaving a room, feel the door with the back of your hand before opening it and do not open any door that feels hot.</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Do not return to your area for personal belongings.</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If smoke is present, stay low. The best quality of air is near the floor.</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Consider individuals with disabilities that may need assistance evacuating</a:t>
            </a:r>
            <a:r>
              <a:rPr lang="en-US" sz="1000" b="0" i="0" u="none" strike="noStrike" cap="none" dirty="0">
                <a:solidFill>
                  <a:schemeClr val="dk1"/>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30"/>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374" name="Google Shape;374;p30"/>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377" name="Google Shape;377;p30"/>
          <p:cNvSpPr/>
          <p:nvPr/>
        </p:nvSpPr>
        <p:spPr>
          <a:xfrm>
            <a:off x="1096390" y="308329"/>
            <a:ext cx="4774124" cy="586254"/>
          </a:xfrm>
          <a:prstGeom prst="rect">
            <a:avLst/>
          </a:prstGeom>
          <a:solidFill>
            <a:srgbClr val="FFC0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tx1"/>
                </a:solidFill>
                <a:latin typeface="Arial"/>
                <a:ea typeface="Arial"/>
                <a:cs typeface="Arial"/>
                <a:sym typeface="Arial"/>
              </a:rPr>
              <a:t>SI OBSERVA FUEGO O HUMO</a:t>
            </a:r>
            <a:endParaRPr sz="1600" b="0" i="0" u="none" strike="noStrike" cap="none" dirty="0">
              <a:solidFill>
                <a:schemeClr val="tx1"/>
              </a:solidFill>
              <a:latin typeface="Arial"/>
              <a:ea typeface="Arial"/>
              <a:cs typeface="Arial"/>
              <a:sym typeface="Arial"/>
            </a:endParaRPr>
          </a:p>
        </p:txBody>
      </p:sp>
      <p:sp>
        <p:nvSpPr>
          <p:cNvPr id="386" name="Google Shape;386;p30"/>
          <p:cNvSpPr/>
          <p:nvPr/>
        </p:nvSpPr>
        <p:spPr>
          <a:xfrm>
            <a:off x="514350" y="5165017"/>
            <a:ext cx="2914649" cy="548238"/>
          </a:xfrm>
          <a:prstGeom prst="rect">
            <a:avLst/>
          </a:prstGeom>
          <a:solidFill>
            <a:srgbClr val="FFC0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tx1"/>
                </a:solidFill>
                <a:sym typeface="Arial"/>
              </a:rPr>
              <a:t>CÓMO RESPONDER  A UNA ALARMA DE FUEGO</a:t>
            </a:r>
            <a:endParaRPr b="1" i="0" u="none" strike="noStrike" cap="none" dirty="0">
              <a:solidFill>
                <a:schemeClr val="tx1"/>
              </a:solidFill>
              <a:latin typeface="Times New Roman"/>
              <a:ea typeface="Times New Roman"/>
              <a:cs typeface="Times New Roman"/>
              <a:sym typeface="Times New Roman"/>
            </a:endParaRPr>
          </a:p>
        </p:txBody>
      </p:sp>
      <p:sp>
        <p:nvSpPr>
          <p:cNvPr id="389" name="Google Shape;389;p30"/>
          <p:cNvSpPr/>
          <p:nvPr/>
        </p:nvSpPr>
        <p:spPr>
          <a:xfrm>
            <a:off x="3663744" y="5165018"/>
            <a:ext cx="2756389" cy="548238"/>
          </a:xfrm>
          <a:prstGeom prst="rect">
            <a:avLst/>
          </a:prstGeom>
          <a:solidFill>
            <a:srgbClr val="FFC0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b="1" i="0" u="none" strike="noStrike" cap="none" dirty="0">
                <a:solidFill>
                  <a:schemeClr val="tx1"/>
                </a:solidFill>
                <a:latin typeface="Arial"/>
                <a:ea typeface="Arial"/>
                <a:cs typeface="Arial"/>
                <a:sym typeface="Arial"/>
              </a:rPr>
              <a:t>COMO EVACUAR EN CASO DE FUEGO</a:t>
            </a:r>
            <a:endParaRPr b="0" i="0" u="none" strike="noStrike" cap="none" dirty="0">
              <a:solidFill>
                <a:schemeClr val="tx1"/>
              </a:solidFill>
              <a:latin typeface="Arial"/>
              <a:ea typeface="Arial"/>
              <a:cs typeface="Arial"/>
              <a:sym typeface="Arial"/>
            </a:endParaRPr>
          </a:p>
        </p:txBody>
      </p:sp>
      <p:sp>
        <p:nvSpPr>
          <p:cNvPr id="391" name="Google Shape;391;p30"/>
          <p:cNvSpPr txBox="1"/>
          <p:nvPr/>
        </p:nvSpPr>
        <p:spPr>
          <a:xfrm>
            <a:off x="513637" y="1084521"/>
            <a:ext cx="5939631" cy="3910376"/>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Llame</a:t>
            </a:r>
            <a:r>
              <a:rPr lang="en-US" b="0" i="0" u="none" strike="noStrike" cap="none" dirty="0">
                <a:solidFill>
                  <a:schemeClr val="dk1"/>
                </a:solidFill>
                <a:latin typeface="Arial"/>
                <a:ea typeface="Arial"/>
                <a:cs typeface="Arial"/>
                <a:sym typeface="Arial"/>
              </a:rPr>
              <a:t> 911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Reúna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visitantes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su</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área</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evacuar</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acuerdo</a:t>
            </a:r>
            <a:r>
              <a:rPr lang="en-US" b="0" i="0" u="none" strike="noStrike" cap="none" dirty="0">
                <a:solidFill>
                  <a:schemeClr val="dk1"/>
                </a:solidFill>
                <a:latin typeface="Arial"/>
                <a:ea typeface="Arial"/>
                <a:cs typeface="Arial"/>
                <a:sym typeface="Arial"/>
              </a:rPr>
              <a:t> al plan de </a:t>
            </a:r>
            <a:r>
              <a:rPr lang="en-US" b="0" i="0" u="none" strike="noStrike" cap="none" dirty="0" err="1">
                <a:solidFill>
                  <a:schemeClr val="dk1"/>
                </a:solidFill>
                <a:latin typeface="Arial"/>
                <a:ea typeface="Arial"/>
                <a:cs typeface="Arial"/>
                <a:sym typeface="Arial"/>
              </a:rPr>
              <a:t>evacuación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fuego</a:t>
            </a:r>
            <a:r>
              <a:rPr lang="en-US" b="0" i="0" u="none" strike="noStrike" cap="none" dirty="0">
                <a:solidFill>
                  <a:schemeClr val="dk1"/>
                </a:solidFill>
                <a:latin typeface="Arial"/>
                <a:ea typeface="Arial"/>
                <a:cs typeface="Arial"/>
                <a:sym typeface="Arial"/>
              </a:rPr>
              <a:t> y </a:t>
            </a:r>
            <a:r>
              <a:rPr lang="en-US" b="0" i="0" u="sng" strike="noStrike" cap="none" dirty="0" err="1">
                <a:solidFill>
                  <a:schemeClr val="dk1"/>
                </a:solidFill>
                <a:latin typeface="Arial"/>
                <a:ea typeface="Arial"/>
                <a:cs typeface="Arial"/>
                <a:sym typeface="Arial"/>
              </a:rPr>
              <a:t>lleve</a:t>
            </a:r>
            <a:r>
              <a:rPr lang="en-US" b="0" i="0" u="sng" strike="noStrike" cap="none" dirty="0">
                <a:solidFill>
                  <a:schemeClr val="dk1"/>
                </a:solidFill>
                <a:latin typeface="Arial"/>
                <a:ea typeface="Arial"/>
                <a:cs typeface="Arial"/>
                <a:sym typeface="Arial"/>
              </a:rPr>
              <a:t> con </a:t>
            </a:r>
            <a:r>
              <a:rPr lang="en-US" b="0" i="0" u="sng" strike="noStrike" cap="none" dirty="0" err="1">
                <a:solidFill>
                  <a:schemeClr val="dk1"/>
                </a:solidFill>
                <a:latin typeface="Arial"/>
                <a:ea typeface="Arial"/>
                <a:cs typeface="Arial"/>
                <a:sym typeface="Arial"/>
              </a:rPr>
              <a:t>usted</a:t>
            </a:r>
            <a:r>
              <a:rPr lang="en-US" b="0" i="0" u="sng" strike="noStrike" cap="none" dirty="0">
                <a:solidFill>
                  <a:schemeClr val="dk1"/>
                </a:solidFill>
                <a:latin typeface="Arial"/>
                <a:ea typeface="Arial"/>
                <a:cs typeface="Arial"/>
                <a:sym typeface="Arial"/>
              </a:rPr>
              <a:t> la </a:t>
            </a:r>
            <a:r>
              <a:rPr lang="en-US" b="0" i="0" u="sng" strike="noStrike" cap="none" dirty="0" err="1">
                <a:solidFill>
                  <a:schemeClr val="dk1"/>
                </a:solidFill>
                <a:latin typeface="Arial"/>
                <a:ea typeface="Arial"/>
                <a:cs typeface="Arial"/>
                <a:sym typeface="Arial"/>
              </a:rPr>
              <a:t>lista</a:t>
            </a:r>
            <a:r>
              <a:rPr lang="en-US" b="0" i="0" u="sng" strike="noStrike" cap="none" dirty="0">
                <a:solidFill>
                  <a:schemeClr val="dk1"/>
                </a:solidFill>
                <a:latin typeface="Arial"/>
                <a:ea typeface="Arial"/>
                <a:cs typeface="Arial"/>
                <a:sym typeface="Arial"/>
              </a:rPr>
              <a:t> de </a:t>
            </a:r>
            <a:r>
              <a:rPr lang="en-US" b="0" i="0" u="sng" strike="noStrike" cap="none" dirty="0" err="1">
                <a:solidFill>
                  <a:schemeClr val="dk1"/>
                </a:solidFill>
                <a:latin typeface="Arial"/>
                <a:ea typeface="Arial"/>
                <a:cs typeface="Arial"/>
                <a:sym typeface="Arial"/>
              </a:rPr>
              <a:t>los</a:t>
            </a:r>
            <a:r>
              <a:rPr lang="en-US" b="0" i="0" u="sng" strike="noStrike" cap="none" dirty="0">
                <a:solidFill>
                  <a:schemeClr val="dk1"/>
                </a:solidFill>
                <a:latin typeface="Arial"/>
                <a:ea typeface="Arial"/>
                <a:cs typeface="Arial"/>
                <a:sym typeface="Arial"/>
              </a:rPr>
              <a:t> </a:t>
            </a:r>
            <a:r>
              <a:rPr lang="en-US" b="0" i="0" u="sng" strike="noStrike" cap="none" dirty="0" err="1">
                <a:solidFill>
                  <a:schemeClr val="dk1"/>
                </a:solidFill>
                <a:latin typeface="Arial"/>
                <a:ea typeface="Arial"/>
                <a:cs typeface="Arial"/>
                <a:sym typeface="Arial"/>
              </a:rPr>
              <a:t>feligreses</a:t>
            </a:r>
            <a:r>
              <a:rPr lang="en-US" b="0" i="0" u="sng" strike="noStrike" cap="none" dirty="0">
                <a:solidFill>
                  <a:schemeClr val="dk1"/>
                </a:solidFill>
                <a:latin typeface="Arial"/>
                <a:ea typeface="Arial"/>
                <a:cs typeface="Arial"/>
                <a:sym typeface="Arial"/>
              </a:rPr>
              <a:t> de </a:t>
            </a:r>
            <a:r>
              <a:rPr lang="en-US" b="0" i="0" u="sng" strike="noStrike" cap="none" dirty="0" err="1">
                <a:solidFill>
                  <a:schemeClr val="dk1"/>
                </a:solidFill>
                <a:latin typeface="Arial"/>
                <a:ea typeface="Arial"/>
                <a:cs typeface="Arial"/>
                <a:sym typeface="Arial"/>
              </a:rPr>
              <a:t>los</a:t>
            </a:r>
            <a:r>
              <a:rPr lang="en-US" b="0" i="0" u="sng" strike="noStrike" cap="none" dirty="0">
                <a:solidFill>
                  <a:schemeClr val="dk1"/>
                </a:solidFill>
                <a:latin typeface="Arial"/>
                <a:ea typeface="Arial"/>
                <a:cs typeface="Arial"/>
                <a:sym typeface="Arial"/>
              </a:rPr>
              <a:t> </a:t>
            </a:r>
            <a:r>
              <a:rPr lang="en-US" b="0" i="0" u="sng" strike="noStrike" cap="none" dirty="0" err="1">
                <a:solidFill>
                  <a:schemeClr val="dk1"/>
                </a:solidFill>
                <a:latin typeface="Arial"/>
                <a:ea typeface="Arial"/>
                <a:cs typeface="Arial"/>
                <a:sym typeface="Arial"/>
              </a:rPr>
              <a:t>cuales</a:t>
            </a:r>
            <a:r>
              <a:rPr lang="en-US" b="0" i="0" u="sng" strike="noStrike" cap="none" dirty="0">
                <a:solidFill>
                  <a:schemeClr val="dk1"/>
                </a:solidFill>
                <a:latin typeface="Arial"/>
                <a:ea typeface="Arial"/>
                <a:cs typeface="Arial"/>
                <a:sym typeface="Arial"/>
              </a:rPr>
              <a:t> </a:t>
            </a:r>
            <a:r>
              <a:rPr lang="en-US" b="0" i="0" u="sng" strike="noStrike" cap="none" dirty="0" err="1">
                <a:solidFill>
                  <a:schemeClr val="dk1"/>
                </a:solidFill>
                <a:latin typeface="Arial"/>
                <a:ea typeface="Arial"/>
                <a:cs typeface="Arial"/>
                <a:sym typeface="Arial"/>
              </a:rPr>
              <a:t>usted</a:t>
            </a:r>
            <a:r>
              <a:rPr lang="en-US" b="0" i="0" u="sng" strike="noStrike" cap="none" dirty="0">
                <a:solidFill>
                  <a:schemeClr val="dk1"/>
                </a:solidFill>
                <a:latin typeface="Arial"/>
                <a:ea typeface="Arial"/>
                <a:cs typeface="Arial"/>
                <a:sym typeface="Arial"/>
              </a:rPr>
              <a:t> </a:t>
            </a:r>
            <a:r>
              <a:rPr lang="en-US" b="0" i="0" u="sng" strike="noStrike" cap="none" dirty="0" err="1">
                <a:solidFill>
                  <a:schemeClr val="dk1"/>
                </a:solidFill>
                <a:latin typeface="Arial"/>
                <a:ea typeface="Arial"/>
                <a:cs typeface="Arial"/>
                <a:sym typeface="Arial"/>
              </a:rPr>
              <a:t>está</a:t>
            </a:r>
            <a:r>
              <a:rPr lang="en-US" b="0" i="0" u="sng" strike="noStrike" cap="none" dirty="0">
                <a:solidFill>
                  <a:schemeClr val="dk1"/>
                </a:solidFill>
                <a:latin typeface="Arial"/>
                <a:ea typeface="Arial"/>
                <a:cs typeface="Arial"/>
                <a:sym typeface="Arial"/>
              </a:rPr>
              <a:t> </a:t>
            </a:r>
            <a:r>
              <a:rPr lang="en-US" b="0" i="0" u="sng" strike="noStrike" cap="none" dirty="0" err="1">
                <a:solidFill>
                  <a:schemeClr val="dk1"/>
                </a:solidFill>
                <a:latin typeface="Arial"/>
                <a:ea typeface="Arial"/>
                <a:cs typeface="Arial"/>
                <a:sym typeface="Arial"/>
              </a:rPr>
              <a:t>encargado</a:t>
            </a:r>
            <a:r>
              <a:rPr lang="en-US" b="0" i="0" u="none" strike="noStrike" cap="none" dirty="0">
                <a:solidFill>
                  <a:schemeClr val="dk1"/>
                </a:solidFill>
                <a:latin typeface="Arial"/>
                <a:ea typeface="Arial"/>
                <a:cs typeface="Arial"/>
                <a:sym typeface="Arial"/>
              </a:rPr>
              <a:t>.</a:t>
            </a:r>
            <a:endParaRPr b="0" i="0" u="sng" strike="noStrike" cap="none" dirty="0">
              <a:solidFill>
                <a:schemeClr val="dk1"/>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Asegurarse</a:t>
            </a:r>
            <a:r>
              <a:rPr lang="en-US" b="0" i="0" u="none" strike="noStrike" cap="none" dirty="0">
                <a:solidFill>
                  <a:schemeClr val="dk1"/>
                </a:solidFill>
                <a:latin typeface="Arial"/>
                <a:ea typeface="Arial"/>
                <a:cs typeface="Arial"/>
                <a:sym typeface="Arial"/>
              </a:rPr>
              <a:t> que las personas con </a:t>
            </a:r>
            <a:r>
              <a:rPr lang="en-US" b="0" i="0" u="none" strike="noStrike" cap="none" dirty="0" err="1">
                <a:solidFill>
                  <a:schemeClr val="dk1"/>
                </a:solidFill>
                <a:latin typeface="Arial"/>
                <a:ea typeface="Arial"/>
                <a:cs typeface="Arial"/>
                <a:sym typeface="Arial"/>
              </a:rPr>
              <a:t>necesidades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especiales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su</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entorno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sean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asistidas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por</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encargado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ellas</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Si </a:t>
            </a:r>
            <a:r>
              <a:rPr lang="en-US" b="0" i="0" u="none" strike="noStrike" cap="none" dirty="0" err="1">
                <a:solidFill>
                  <a:schemeClr val="dk1"/>
                </a:solidFill>
                <a:latin typeface="Arial"/>
                <a:ea typeface="Arial"/>
                <a:cs typeface="Arial"/>
                <a:sym typeface="Arial"/>
              </a:rPr>
              <a:t>ve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fuego</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cualquier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otro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peligro</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encuentra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su</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salida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bloqueada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rápidamente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evacue</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situación</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escoja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otra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salida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Durante la </a:t>
            </a:r>
            <a:r>
              <a:rPr lang="en-US" b="0" i="0" u="none" strike="noStrike" cap="none" dirty="0" err="1">
                <a:solidFill>
                  <a:schemeClr val="dk1"/>
                </a:solidFill>
                <a:latin typeface="Arial"/>
                <a:ea typeface="Arial"/>
                <a:cs typeface="Arial"/>
                <a:sym typeface="Arial"/>
              </a:rPr>
              <a:t>evacuación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permanezca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alerta</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cualquier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otro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peligro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puede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por</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tráfico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vehículos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individuos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peligrosos</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cualquier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otra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situación</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Una </a:t>
            </a:r>
            <a:r>
              <a:rPr lang="en-US" b="0" i="0" u="none" strike="noStrike" cap="none" dirty="0" err="1">
                <a:solidFill>
                  <a:schemeClr val="dk1"/>
                </a:solidFill>
                <a:latin typeface="Arial"/>
                <a:ea typeface="Arial"/>
                <a:cs typeface="Arial"/>
                <a:sym typeface="Arial"/>
              </a:rPr>
              <a:t>vez</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evacuados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hayan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llegado</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sitio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seguridad</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realice</a:t>
            </a:r>
            <a:r>
              <a:rPr lang="en-US" b="0" i="0" u="none" strike="noStrike" cap="none" dirty="0">
                <a:solidFill>
                  <a:schemeClr val="dk1"/>
                </a:solidFill>
                <a:latin typeface="Arial"/>
                <a:ea typeface="Arial"/>
                <a:cs typeface="Arial"/>
                <a:sym typeface="Arial"/>
              </a:rPr>
              <a:t> un </a:t>
            </a:r>
            <a:r>
              <a:rPr lang="en-US" b="0" i="0" u="none" strike="noStrike" cap="none" dirty="0" err="1">
                <a:solidFill>
                  <a:schemeClr val="dk1"/>
                </a:solidFill>
                <a:latin typeface="Arial"/>
                <a:ea typeface="Arial"/>
                <a:cs typeface="Arial"/>
                <a:sym typeface="Arial"/>
              </a:rPr>
              <a:t>conteo</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avísele</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administrador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encargado</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parroquia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Manténgase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alerta</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peligros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potenciales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área</a:t>
            </a:r>
            <a:r>
              <a:rPr lang="en-US" b="0" i="0" u="none" strike="noStrike" cap="none" dirty="0">
                <a:solidFill>
                  <a:schemeClr val="dk1"/>
                </a:solidFill>
                <a:latin typeface="Arial"/>
                <a:ea typeface="Arial"/>
                <a:cs typeface="Arial"/>
                <a:sym typeface="Arial"/>
              </a:rPr>
              <a:t> y supervise </a:t>
            </a:r>
            <a:r>
              <a:rPr lang="en-US" b="0" i="0" u="none" strike="noStrike" cap="none" dirty="0" err="1">
                <a:solidFill>
                  <a:schemeClr val="dk1"/>
                </a:solidFill>
                <a:latin typeface="Arial"/>
                <a:ea typeface="Arial"/>
                <a:cs typeface="Arial"/>
                <a:sym typeface="Arial"/>
              </a:rPr>
              <a:t>apropiadamente</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su</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cuidado</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900"/>
              </a:spcBef>
              <a:spcAft>
                <a:spcPts val="0"/>
              </a:spcAft>
              <a:buClr>
                <a:srgbClr val="000000"/>
              </a:buClr>
              <a:buSzPts val="1000"/>
              <a:buFont typeface="Arial"/>
              <a:buNone/>
            </a:pPr>
            <a:endParaRPr sz="1000" b="0" i="0" u="none" strike="noStrike" cap="none" dirty="0">
              <a:solidFill>
                <a:schemeClr val="dk1"/>
              </a:solidFill>
              <a:latin typeface="Arial"/>
              <a:ea typeface="Arial"/>
              <a:cs typeface="Arial"/>
              <a:sym typeface="Arial"/>
            </a:endParaRPr>
          </a:p>
        </p:txBody>
      </p:sp>
      <p:sp>
        <p:nvSpPr>
          <p:cNvPr id="392" name="Google Shape;392;p30"/>
          <p:cNvSpPr txBox="1"/>
          <p:nvPr/>
        </p:nvSpPr>
        <p:spPr>
          <a:xfrm>
            <a:off x="493032" y="5821326"/>
            <a:ext cx="2935968" cy="2967074"/>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sz="1300" b="0" i="0" u="none" strike="noStrike" cap="none" dirty="0" err="1">
                <a:solidFill>
                  <a:schemeClr val="dk1"/>
                </a:solidFill>
                <a:latin typeface="Arial"/>
                <a:ea typeface="Arial"/>
                <a:cs typeface="Arial"/>
                <a:sym typeface="Arial"/>
              </a:rPr>
              <a:t>Asegúrese</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llamar</a:t>
            </a:r>
            <a:r>
              <a:rPr lang="en-US" sz="1300" b="0" i="0" u="none" strike="noStrike" cap="none" dirty="0">
                <a:solidFill>
                  <a:schemeClr val="dk1"/>
                </a:solidFill>
                <a:latin typeface="Arial"/>
                <a:ea typeface="Arial"/>
                <a:cs typeface="Arial"/>
                <a:sym typeface="Arial"/>
              </a:rPr>
              <a:t> a </a:t>
            </a:r>
            <a:r>
              <a:rPr lang="en-US" sz="1300" b="0" i="0" u="none" strike="noStrike" cap="none" dirty="0" err="1">
                <a:solidFill>
                  <a:schemeClr val="dk1"/>
                </a:solidFill>
                <a:latin typeface="Arial"/>
                <a:ea typeface="Arial"/>
                <a:cs typeface="Arial"/>
                <a:sym typeface="Arial"/>
              </a:rPr>
              <a:t>los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bomberos</a:t>
            </a:r>
            <a:r>
              <a:rPr lang="en-US" sz="1300" b="0" i="0" u="none" strike="noStrike" cap="none" dirty="0">
                <a:solidFill>
                  <a:schemeClr val="dk1"/>
                </a:solidFill>
                <a:latin typeface="Arial"/>
                <a:ea typeface="Arial"/>
                <a:cs typeface="Arial"/>
                <a:sym typeface="Arial"/>
              </a:rPr>
              <a:t> o al 911.</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err="1">
                <a:solidFill>
                  <a:schemeClr val="dk1"/>
                </a:solidFill>
                <a:latin typeface="Arial"/>
                <a:ea typeface="Arial"/>
                <a:cs typeface="Arial"/>
                <a:sym typeface="Arial"/>
              </a:rPr>
              <a:t>Evacue</a:t>
            </a:r>
            <a:r>
              <a:rPr lang="en-US" sz="1300" b="0" i="0" u="none" strike="noStrike" cap="none" dirty="0">
                <a:solidFill>
                  <a:schemeClr val="dk1"/>
                </a:solidFill>
                <a:latin typeface="Arial"/>
                <a:ea typeface="Arial"/>
                <a:cs typeface="Arial"/>
                <a:sym typeface="Arial"/>
              </a:rPr>
              <a:t> y </a:t>
            </a:r>
            <a:r>
              <a:rPr lang="en-US" sz="1300" b="0" i="0" u="none" strike="noStrike" cap="none" dirty="0" err="1">
                <a:solidFill>
                  <a:schemeClr val="dk1"/>
                </a:solidFill>
                <a:latin typeface="Arial"/>
                <a:ea typeface="Arial"/>
                <a:cs typeface="Arial"/>
                <a:sym typeface="Arial"/>
              </a:rPr>
              <a:t>permanezca</a:t>
            </a:r>
            <a:r>
              <a:rPr lang="en-US" sz="1300" b="0" i="0" u="none" strike="noStrike" cap="none" dirty="0">
                <a:solidFill>
                  <a:schemeClr val="dk1"/>
                </a:solidFill>
                <a:latin typeface="Arial"/>
                <a:ea typeface="Arial"/>
                <a:cs typeface="Arial"/>
                <a:sym typeface="Arial"/>
              </a:rPr>
              <a:t> con </a:t>
            </a:r>
            <a:r>
              <a:rPr lang="en-US" sz="1300" b="0" i="0" u="none" strike="noStrike" cap="none" dirty="0" err="1">
                <a:solidFill>
                  <a:schemeClr val="dk1"/>
                </a:solidFill>
                <a:latin typeface="Arial"/>
                <a:ea typeface="Arial"/>
                <a:cs typeface="Arial"/>
                <a:sym typeface="Arial"/>
              </a:rPr>
              <a:t>sus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feligreses</a:t>
            </a:r>
            <a:r>
              <a:rPr lang="en-US" sz="1300" b="0" i="0" u="none" strike="noStrike" cap="none" dirty="0">
                <a:solidFill>
                  <a:schemeClr val="dk1"/>
                </a:solidFill>
                <a:latin typeface="Arial"/>
                <a:ea typeface="Arial"/>
                <a:cs typeface="Arial"/>
                <a:sym typeface="Arial"/>
              </a:rPr>
              <a:t>.</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err="1">
                <a:solidFill>
                  <a:schemeClr val="dk1"/>
                </a:solidFill>
                <a:latin typeface="Arial"/>
                <a:ea typeface="Arial"/>
                <a:cs typeface="Arial"/>
                <a:sym typeface="Arial"/>
              </a:rPr>
              <a:t>Recuerde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llevar</a:t>
            </a:r>
            <a:r>
              <a:rPr lang="en-US" sz="1300" b="0" i="0" u="none" strike="noStrike" cap="none" dirty="0">
                <a:solidFill>
                  <a:schemeClr val="dk1"/>
                </a:solidFill>
                <a:latin typeface="Arial"/>
                <a:ea typeface="Arial"/>
                <a:cs typeface="Arial"/>
                <a:sym typeface="Arial"/>
              </a:rPr>
              <a:t> la </a:t>
            </a:r>
            <a:r>
              <a:rPr lang="en-US" sz="1300" b="0" i="0" u="none" strike="noStrike" cap="none" dirty="0" err="1">
                <a:solidFill>
                  <a:schemeClr val="dk1"/>
                </a:solidFill>
                <a:latin typeface="Arial"/>
                <a:ea typeface="Arial"/>
                <a:cs typeface="Arial"/>
                <a:sym typeface="Arial"/>
              </a:rPr>
              <a:t>lista</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asistencia</a:t>
            </a:r>
            <a:r>
              <a:rPr lang="en-US" sz="1300" b="0" i="0" u="none" strike="noStrike" cap="none" dirty="0">
                <a:solidFill>
                  <a:schemeClr val="dk1"/>
                </a:solidFill>
                <a:latin typeface="Arial"/>
                <a:ea typeface="Arial"/>
                <a:cs typeface="Arial"/>
                <a:sym typeface="Arial"/>
              </a:rPr>
              <a:t> al </a:t>
            </a:r>
            <a:r>
              <a:rPr lang="en-US" sz="1300" b="0" i="0" u="none" strike="noStrike" cap="none" dirty="0" err="1">
                <a:solidFill>
                  <a:schemeClr val="dk1"/>
                </a:solidFill>
                <a:latin typeface="Arial"/>
                <a:ea typeface="Arial"/>
                <a:cs typeface="Arial"/>
                <a:sym typeface="Arial"/>
              </a:rPr>
              <a:t>sitio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seguro</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evacuación</a:t>
            </a:r>
            <a:r>
              <a:rPr lang="en-US" sz="1300" b="0" i="0" u="none" strike="noStrike" cap="none" dirty="0">
                <a:solidFill>
                  <a:schemeClr val="dk1"/>
                </a:solidFill>
                <a:latin typeface="Arial"/>
                <a:ea typeface="Arial"/>
                <a:cs typeface="Arial"/>
                <a:sym typeface="Arial"/>
              </a:rPr>
              <a:t> y </a:t>
            </a:r>
            <a:r>
              <a:rPr lang="en-US" sz="1300" b="0" i="0" u="none" strike="noStrike" cap="none" dirty="0" err="1">
                <a:solidFill>
                  <a:schemeClr val="dk1"/>
                </a:solidFill>
                <a:latin typeface="Arial"/>
                <a:ea typeface="Arial"/>
                <a:cs typeface="Arial"/>
                <a:sym typeface="Arial"/>
              </a:rPr>
              <a:t>llame</a:t>
            </a:r>
            <a:r>
              <a:rPr lang="en-US" sz="1300" b="0" i="0" u="none" strike="noStrike" cap="none" dirty="0">
                <a:solidFill>
                  <a:schemeClr val="dk1"/>
                </a:solidFill>
                <a:latin typeface="Arial"/>
                <a:ea typeface="Arial"/>
                <a:cs typeface="Arial"/>
                <a:sym typeface="Arial"/>
              </a:rPr>
              <a:t> a </a:t>
            </a:r>
            <a:r>
              <a:rPr lang="en-US" sz="1300" b="0" i="0" u="none" strike="noStrike" cap="none" dirty="0" err="1">
                <a:solidFill>
                  <a:schemeClr val="dk1"/>
                </a:solidFill>
                <a:latin typeface="Arial"/>
                <a:ea typeface="Arial"/>
                <a:cs typeface="Arial"/>
                <a:sym typeface="Arial"/>
              </a:rPr>
              <a:t>lista</a:t>
            </a:r>
            <a:r>
              <a:rPr lang="en-US" sz="1300" b="0" i="0" u="none" strike="noStrike" cap="none" dirty="0">
                <a:solidFill>
                  <a:schemeClr val="dk1"/>
                </a:solidFill>
                <a:latin typeface="Arial"/>
                <a:ea typeface="Arial"/>
                <a:cs typeface="Arial"/>
                <a:sym typeface="Arial"/>
              </a:rPr>
              <a:t> a </a:t>
            </a:r>
            <a:r>
              <a:rPr lang="en-US" sz="1300" b="0" i="0" u="none" strike="noStrike" cap="none" dirty="0" err="1">
                <a:solidFill>
                  <a:schemeClr val="dk1"/>
                </a:solidFill>
                <a:latin typeface="Arial"/>
                <a:ea typeface="Arial"/>
                <a:cs typeface="Arial"/>
                <a:sym typeface="Arial"/>
              </a:rPr>
              <a:t>sus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feligreses</a:t>
            </a:r>
            <a:r>
              <a:rPr lang="en-US" sz="1300" b="0" i="0" u="none" strike="noStrike" cap="none" dirty="0">
                <a:solidFill>
                  <a:schemeClr val="dk1"/>
                </a:solidFill>
                <a:latin typeface="Arial"/>
                <a:ea typeface="Arial"/>
                <a:cs typeface="Arial"/>
                <a:sym typeface="Arial"/>
              </a:rPr>
              <a:t> para </a:t>
            </a:r>
            <a:r>
              <a:rPr lang="en-US" sz="1300" b="0" i="0" u="none" strike="noStrike" cap="none" dirty="0" err="1">
                <a:solidFill>
                  <a:schemeClr val="dk1"/>
                </a:solidFill>
                <a:latin typeface="Arial"/>
                <a:ea typeface="Arial"/>
                <a:cs typeface="Arial"/>
                <a:sym typeface="Arial"/>
              </a:rPr>
              <a:t>asegurarse</a:t>
            </a:r>
            <a:r>
              <a:rPr lang="en-US" sz="1300" b="0" i="0" u="none" strike="noStrike" cap="none" dirty="0">
                <a:solidFill>
                  <a:schemeClr val="dk1"/>
                </a:solidFill>
                <a:latin typeface="Arial"/>
                <a:ea typeface="Arial"/>
                <a:cs typeface="Arial"/>
                <a:sym typeface="Arial"/>
              </a:rPr>
              <a:t> que </a:t>
            </a:r>
            <a:r>
              <a:rPr lang="en-US" sz="1300" b="0" i="0" u="none" strike="noStrike" cap="none" dirty="0" err="1">
                <a:solidFill>
                  <a:schemeClr val="dk1"/>
                </a:solidFill>
                <a:latin typeface="Arial"/>
                <a:ea typeface="Arial"/>
                <a:cs typeface="Arial"/>
                <a:sym typeface="Arial"/>
              </a:rPr>
              <a:t>estén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todos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completos</a:t>
            </a:r>
            <a:r>
              <a:rPr lang="en-US" sz="1300" b="0" i="0" u="none" strike="noStrike" cap="none" dirty="0">
                <a:solidFill>
                  <a:schemeClr val="dk1"/>
                </a:solidFill>
                <a:latin typeface="Arial"/>
                <a:ea typeface="Arial"/>
                <a:cs typeface="Arial"/>
                <a:sym typeface="Arial"/>
              </a:rPr>
              <a:t>.</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Solo </a:t>
            </a:r>
            <a:r>
              <a:rPr lang="en-US" sz="1300" b="0" i="0" u="none" strike="noStrike" cap="none" dirty="0" err="1">
                <a:solidFill>
                  <a:schemeClr val="dk1"/>
                </a:solidFill>
                <a:latin typeface="Arial"/>
                <a:ea typeface="Arial"/>
                <a:cs typeface="Arial"/>
                <a:sym typeface="Arial"/>
              </a:rPr>
              <a:t>regrese</a:t>
            </a:r>
            <a:r>
              <a:rPr lang="en-US" sz="1300" b="0" i="0" u="none" strike="noStrike" cap="none" dirty="0">
                <a:solidFill>
                  <a:schemeClr val="dk1"/>
                </a:solidFill>
                <a:latin typeface="Arial"/>
                <a:ea typeface="Arial"/>
                <a:cs typeface="Arial"/>
                <a:sym typeface="Arial"/>
              </a:rPr>
              <a:t> al </a:t>
            </a:r>
            <a:r>
              <a:rPr lang="en-US" sz="1300" b="0" i="0" u="none" strike="noStrike" cap="none" dirty="0" err="1">
                <a:solidFill>
                  <a:schemeClr val="dk1"/>
                </a:solidFill>
                <a:latin typeface="Arial"/>
                <a:ea typeface="Arial"/>
                <a:cs typeface="Arial"/>
                <a:sym typeface="Arial"/>
              </a:rPr>
              <a:t>edificio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después</a:t>
            </a:r>
            <a:r>
              <a:rPr lang="en-US" sz="1300" b="0" i="0" u="none" strike="noStrike" cap="none" dirty="0">
                <a:solidFill>
                  <a:schemeClr val="dk1"/>
                </a:solidFill>
                <a:latin typeface="Arial"/>
                <a:ea typeface="Arial"/>
                <a:cs typeface="Arial"/>
                <a:sym typeface="Arial"/>
              </a:rPr>
              <a:t> que </a:t>
            </a:r>
            <a:r>
              <a:rPr lang="en-US" sz="1300" b="0" i="0" u="none" strike="noStrike" cap="none" dirty="0" err="1">
                <a:solidFill>
                  <a:schemeClr val="dk1"/>
                </a:solidFill>
                <a:latin typeface="Arial"/>
                <a:ea typeface="Arial"/>
                <a:cs typeface="Arial"/>
                <a:sym typeface="Arial"/>
              </a:rPr>
              <a:t>reciba</a:t>
            </a:r>
            <a:r>
              <a:rPr lang="en-US" sz="1300" b="0" i="0" u="none" strike="noStrike" cap="none" dirty="0">
                <a:solidFill>
                  <a:schemeClr val="dk1"/>
                </a:solidFill>
                <a:latin typeface="Arial"/>
                <a:ea typeface="Arial"/>
                <a:cs typeface="Arial"/>
                <a:sym typeface="Arial"/>
              </a:rPr>
              <a:t> la </a:t>
            </a:r>
            <a:r>
              <a:rPr lang="en-US" sz="1300" b="0" i="0" u="none" strike="noStrike" cap="none" dirty="0" err="1">
                <a:solidFill>
                  <a:schemeClr val="dk1"/>
                </a:solidFill>
                <a:latin typeface="Arial"/>
                <a:ea typeface="Arial"/>
                <a:cs typeface="Arial"/>
                <a:sym typeface="Arial"/>
              </a:rPr>
              <a:t>orden</a:t>
            </a:r>
            <a:r>
              <a:rPr lang="en-US" sz="1300" b="0" i="0" u="none" strike="noStrike" cap="none" dirty="0">
                <a:solidFill>
                  <a:schemeClr val="dk1"/>
                </a:solidFill>
                <a:latin typeface="Arial"/>
                <a:ea typeface="Arial"/>
                <a:cs typeface="Arial"/>
                <a:sym typeface="Arial"/>
              </a:rPr>
              <a:t> de la </a:t>
            </a:r>
            <a:r>
              <a:rPr lang="en-US" sz="1300" b="0" i="0" u="none" strike="noStrike" cap="none" dirty="0" err="1">
                <a:solidFill>
                  <a:schemeClr val="dk1"/>
                </a:solidFill>
                <a:latin typeface="Arial"/>
                <a:ea typeface="Arial"/>
                <a:cs typeface="Arial"/>
                <a:sym typeface="Arial"/>
              </a:rPr>
              <a:t>autoridad</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encargada</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los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bomberos</a:t>
            </a:r>
            <a:r>
              <a:rPr lang="en-US" sz="1300" b="0" i="0" u="none" strike="noStrike" cap="none" dirty="0">
                <a:solidFill>
                  <a:schemeClr val="dk1"/>
                </a:solidFill>
                <a:latin typeface="Arial"/>
                <a:ea typeface="Arial"/>
                <a:cs typeface="Arial"/>
                <a:sym typeface="Arial"/>
              </a:rPr>
              <a:t> que </a:t>
            </a:r>
            <a:r>
              <a:rPr lang="en-US" sz="1000" b="0" i="0" u="none" strike="noStrike" cap="none" dirty="0">
                <a:solidFill>
                  <a:schemeClr val="dk1"/>
                </a:solidFill>
                <a:latin typeface="Arial"/>
                <a:ea typeface="Arial"/>
                <a:cs typeface="Arial"/>
                <a:sym typeface="Arial"/>
              </a:rPr>
              <a:t>ha </a:t>
            </a:r>
            <a:r>
              <a:rPr lang="en-US" sz="1000" b="0" i="0" u="none" strike="noStrike" cap="none" dirty="0" err="1">
                <a:solidFill>
                  <a:schemeClr val="dk1"/>
                </a:solidFill>
                <a:latin typeface="Arial"/>
                <a:ea typeface="Arial"/>
                <a:cs typeface="Arial"/>
                <a:sym typeface="Arial"/>
              </a:rPr>
              <a:t>pasado</a:t>
            </a:r>
            <a:r>
              <a:rPr lang="en-US" sz="1000" b="0" i="0" u="none" strike="noStrike" cap="none" dirty="0">
                <a:solidFill>
                  <a:schemeClr val="dk1"/>
                </a:solidFill>
                <a:latin typeface="Arial"/>
                <a:ea typeface="Arial"/>
                <a:cs typeface="Arial"/>
                <a:sym typeface="Arial"/>
              </a:rPr>
              <a:t> el </a:t>
            </a:r>
            <a:r>
              <a:rPr lang="en-US" sz="1000" b="0" i="0" u="none" strike="noStrike" cap="none" dirty="0" err="1">
                <a:solidFill>
                  <a:schemeClr val="dk1"/>
                </a:solidFill>
                <a:latin typeface="Arial"/>
                <a:ea typeface="Arial"/>
                <a:cs typeface="Arial"/>
                <a:sym typeface="Arial"/>
              </a:rPr>
              <a:t>peligro</a:t>
            </a:r>
            <a:r>
              <a:rPr lang="en-US" sz="1000" b="0" i="0" u="none" strike="noStrike" cap="none" dirty="0">
                <a:solidFill>
                  <a:schemeClr val="dk1"/>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p:txBody>
      </p:sp>
      <p:sp>
        <p:nvSpPr>
          <p:cNvPr id="393" name="Google Shape;393;p30"/>
          <p:cNvSpPr txBox="1"/>
          <p:nvPr/>
        </p:nvSpPr>
        <p:spPr>
          <a:xfrm>
            <a:off x="3563144" y="5821326"/>
            <a:ext cx="2856989" cy="2662274"/>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Si </a:t>
            </a:r>
            <a:r>
              <a:rPr lang="en-US" sz="1300" b="0" i="0" u="none" strike="noStrike" cap="none" dirty="0" err="1">
                <a:solidFill>
                  <a:schemeClr val="dk1"/>
                </a:solidFill>
                <a:latin typeface="Arial"/>
                <a:ea typeface="Arial"/>
                <a:cs typeface="Arial"/>
                <a:sym typeface="Arial"/>
              </a:rPr>
              <a:t>va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salir</a:t>
            </a:r>
            <a:r>
              <a:rPr lang="en-US" sz="1300" b="0" i="0" u="none" strike="noStrike" cap="none" dirty="0">
                <a:solidFill>
                  <a:schemeClr val="dk1"/>
                </a:solidFill>
                <a:latin typeface="Arial"/>
                <a:ea typeface="Arial"/>
                <a:cs typeface="Arial"/>
                <a:sym typeface="Arial"/>
              </a:rPr>
              <a:t> de el </a:t>
            </a:r>
            <a:r>
              <a:rPr lang="en-US" sz="1300" b="0" i="0" u="none" strike="noStrike" cap="none" dirty="0" err="1">
                <a:solidFill>
                  <a:schemeClr val="dk1"/>
                </a:solidFill>
                <a:latin typeface="Arial"/>
                <a:ea typeface="Arial"/>
                <a:cs typeface="Arial"/>
                <a:sym typeface="Arial"/>
              </a:rPr>
              <a:t>salón</a:t>
            </a:r>
            <a:r>
              <a:rPr lang="en-US" sz="1300" b="0" i="0" u="none" strike="noStrike" cap="none" dirty="0">
                <a:solidFill>
                  <a:schemeClr val="dk1"/>
                </a:solidFill>
                <a:latin typeface="Arial"/>
                <a:ea typeface="Arial"/>
                <a:cs typeface="Arial"/>
                <a:sym typeface="Arial"/>
              </a:rPr>
              <a:t> primero toque la </a:t>
            </a:r>
            <a:r>
              <a:rPr lang="en-US" sz="1300" b="0" i="0" u="none" strike="noStrike" cap="none" dirty="0" err="1">
                <a:solidFill>
                  <a:schemeClr val="dk1"/>
                </a:solidFill>
                <a:latin typeface="Arial"/>
                <a:ea typeface="Arial"/>
                <a:cs typeface="Arial"/>
                <a:sym typeface="Arial"/>
              </a:rPr>
              <a:t>puerta</a:t>
            </a:r>
            <a:r>
              <a:rPr lang="en-US" sz="1300" b="0" i="0" u="none" strike="noStrike" cap="none" dirty="0">
                <a:solidFill>
                  <a:schemeClr val="dk1"/>
                </a:solidFill>
                <a:latin typeface="Arial"/>
                <a:ea typeface="Arial"/>
                <a:cs typeface="Arial"/>
                <a:sym typeface="Arial"/>
              </a:rPr>
              <a:t> con el </a:t>
            </a:r>
            <a:r>
              <a:rPr lang="en-US" sz="1300" b="0" i="0" u="none" strike="noStrike" cap="none" dirty="0" err="1">
                <a:solidFill>
                  <a:schemeClr val="dk1"/>
                </a:solidFill>
                <a:latin typeface="Arial"/>
                <a:ea typeface="Arial"/>
                <a:cs typeface="Arial"/>
                <a:sym typeface="Arial"/>
              </a:rPr>
              <a:t>dorso</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su</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mano</a:t>
            </a:r>
            <a:r>
              <a:rPr lang="en-US" sz="1300" b="0" i="0" u="none" strike="noStrike" cap="none" dirty="0">
                <a:solidFill>
                  <a:schemeClr val="dk1"/>
                </a:solidFill>
                <a:latin typeface="Arial"/>
                <a:ea typeface="Arial"/>
                <a:cs typeface="Arial"/>
                <a:sym typeface="Arial"/>
              </a:rPr>
              <a:t> para saber </a:t>
            </a:r>
            <a:r>
              <a:rPr lang="en-US" sz="1300" b="0" i="0" u="none" strike="noStrike" cap="none" dirty="0" err="1">
                <a:solidFill>
                  <a:schemeClr val="dk1"/>
                </a:solidFill>
                <a:latin typeface="Arial"/>
                <a:ea typeface="Arial"/>
                <a:cs typeface="Arial"/>
                <a:sym typeface="Arial"/>
              </a:rPr>
              <a:t>si</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está</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caliente</a:t>
            </a:r>
            <a:r>
              <a:rPr lang="en-US" sz="1300" b="0" i="0" u="none" strike="noStrike" cap="none" dirty="0">
                <a:solidFill>
                  <a:schemeClr val="dk1"/>
                </a:solidFill>
                <a:latin typeface="Arial"/>
                <a:ea typeface="Arial"/>
                <a:cs typeface="Arial"/>
                <a:sym typeface="Arial"/>
              </a:rPr>
              <a:t> no la </a:t>
            </a:r>
            <a:r>
              <a:rPr lang="en-US" sz="1300" b="0" i="0" u="none" strike="noStrike" cap="none" dirty="0" err="1">
                <a:solidFill>
                  <a:schemeClr val="dk1"/>
                </a:solidFill>
                <a:latin typeface="Arial"/>
                <a:ea typeface="Arial"/>
                <a:cs typeface="Arial"/>
                <a:sym typeface="Arial"/>
              </a:rPr>
              <a:t>abra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si</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está</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caliente</a:t>
            </a:r>
            <a:r>
              <a:rPr lang="en-US" sz="1300" b="0" i="0" u="none" strike="noStrike" cap="none" dirty="0">
                <a:solidFill>
                  <a:schemeClr val="dk1"/>
                </a:solidFill>
                <a:latin typeface="Arial"/>
                <a:ea typeface="Arial"/>
                <a:cs typeface="Arial"/>
                <a:sym typeface="Arial"/>
              </a:rPr>
              <a:t>.</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No </a:t>
            </a:r>
            <a:r>
              <a:rPr lang="en-US" sz="1300" b="0" i="0" u="none" strike="noStrike" cap="none" dirty="0" err="1">
                <a:solidFill>
                  <a:schemeClr val="dk1"/>
                </a:solidFill>
                <a:latin typeface="Arial"/>
                <a:ea typeface="Arial"/>
                <a:cs typeface="Arial"/>
                <a:sym typeface="Arial"/>
              </a:rPr>
              <a:t>regrese</a:t>
            </a:r>
            <a:r>
              <a:rPr lang="en-US" sz="1300" b="0" i="0" u="none" strike="noStrike" cap="none" dirty="0">
                <a:solidFill>
                  <a:schemeClr val="dk1"/>
                </a:solidFill>
                <a:latin typeface="Arial"/>
                <a:ea typeface="Arial"/>
                <a:cs typeface="Arial"/>
                <a:sym typeface="Arial"/>
              </a:rPr>
              <a:t> al </a:t>
            </a:r>
            <a:r>
              <a:rPr lang="en-US" sz="1300" b="0" i="0" u="none" strike="noStrike" cap="none" dirty="0" err="1">
                <a:solidFill>
                  <a:schemeClr val="dk1"/>
                </a:solidFill>
                <a:latin typeface="Arial"/>
                <a:ea typeface="Arial"/>
                <a:cs typeface="Arial"/>
                <a:sym typeface="Arial"/>
              </a:rPr>
              <a:t>salón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por</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artículos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personales</a:t>
            </a:r>
            <a:r>
              <a:rPr lang="en-US" sz="1300" b="0" i="0" u="none" strike="noStrike" cap="none" dirty="0">
                <a:solidFill>
                  <a:schemeClr val="dk1"/>
                </a:solidFill>
                <a:latin typeface="Arial"/>
                <a:ea typeface="Arial"/>
                <a:cs typeface="Arial"/>
                <a:sym typeface="Arial"/>
              </a:rPr>
              <a:t>.</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Si hay </a:t>
            </a:r>
            <a:r>
              <a:rPr lang="en-US" sz="1300" b="0" i="0" u="none" strike="noStrike" cap="none" dirty="0" err="1">
                <a:solidFill>
                  <a:schemeClr val="dk1"/>
                </a:solidFill>
                <a:latin typeface="Arial"/>
                <a:ea typeface="Arial"/>
                <a:cs typeface="Arial"/>
                <a:sym typeface="Arial"/>
              </a:rPr>
              <a:t>humo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acuéstese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en</a:t>
            </a:r>
            <a:r>
              <a:rPr lang="en-US" sz="1300" b="0" i="0" u="none" strike="noStrike" cap="none" dirty="0">
                <a:solidFill>
                  <a:schemeClr val="dk1"/>
                </a:solidFill>
                <a:latin typeface="Arial"/>
                <a:ea typeface="Arial"/>
                <a:cs typeface="Arial"/>
                <a:sym typeface="Arial"/>
              </a:rPr>
              <a:t> el </a:t>
            </a:r>
            <a:r>
              <a:rPr lang="en-US" sz="1300" b="0" i="0" u="none" strike="noStrike" cap="none" dirty="0" err="1">
                <a:solidFill>
                  <a:schemeClr val="dk1"/>
                </a:solidFill>
                <a:latin typeface="Arial"/>
                <a:ea typeface="Arial"/>
                <a:cs typeface="Arial"/>
                <a:sym typeface="Arial"/>
              </a:rPr>
              <a:t>piso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donde</a:t>
            </a:r>
            <a:r>
              <a:rPr lang="en-US" sz="1300" b="0" i="0" u="none" strike="noStrike" cap="none" dirty="0">
                <a:solidFill>
                  <a:schemeClr val="dk1"/>
                </a:solidFill>
                <a:latin typeface="Arial"/>
                <a:ea typeface="Arial"/>
                <a:cs typeface="Arial"/>
                <a:sym typeface="Arial"/>
              </a:rPr>
              <a:t> hay </a:t>
            </a:r>
            <a:r>
              <a:rPr lang="en-US" sz="1300" b="0" i="0" u="none" strike="noStrike" cap="none" dirty="0" err="1">
                <a:solidFill>
                  <a:schemeClr val="dk1"/>
                </a:solidFill>
                <a:latin typeface="Arial"/>
                <a:ea typeface="Arial"/>
                <a:cs typeface="Arial"/>
                <a:sym typeface="Arial"/>
              </a:rPr>
              <a:t>más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aire</a:t>
            </a:r>
            <a:r>
              <a:rPr lang="en-US" sz="1300" b="0" i="0" u="none" strike="noStrike" cap="none" dirty="0">
                <a:solidFill>
                  <a:schemeClr val="dk1"/>
                </a:solidFill>
                <a:latin typeface="Arial"/>
                <a:ea typeface="Arial"/>
                <a:cs typeface="Arial"/>
                <a:sym typeface="Arial"/>
              </a:rPr>
              <a:t> puro.</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400"/>
              </a:spcBef>
              <a:spcAft>
                <a:spcPts val="0"/>
              </a:spcAft>
              <a:buClr>
                <a:schemeClr val="dk1"/>
              </a:buClr>
              <a:buSzPts val="1000"/>
              <a:buFont typeface="Arial"/>
              <a:buChar char="•"/>
            </a:pPr>
            <a:r>
              <a:rPr lang="en-US" sz="1300" b="0" i="0" u="none" strike="noStrike" cap="none" dirty="0" err="1">
                <a:solidFill>
                  <a:schemeClr val="dk1"/>
                </a:solidFill>
                <a:latin typeface="Arial"/>
                <a:ea typeface="Arial"/>
                <a:cs typeface="Arial"/>
                <a:sym typeface="Arial"/>
              </a:rPr>
              <a:t>Esté</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atento</a:t>
            </a:r>
            <a:r>
              <a:rPr lang="en-US" sz="1300" b="0" i="0" u="none" strike="noStrike" cap="none" dirty="0">
                <a:solidFill>
                  <a:schemeClr val="dk1"/>
                </a:solidFill>
                <a:latin typeface="Arial"/>
                <a:ea typeface="Arial"/>
                <a:cs typeface="Arial"/>
                <a:sym typeface="Arial"/>
              </a:rPr>
              <a:t> de las personas con </a:t>
            </a:r>
            <a:r>
              <a:rPr lang="en-US" sz="1300" b="0" i="0" u="none" strike="noStrike" cap="none" dirty="0" err="1">
                <a:solidFill>
                  <a:schemeClr val="dk1"/>
                </a:solidFill>
                <a:latin typeface="Arial"/>
                <a:ea typeface="Arial"/>
                <a:cs typeface="Arial"/>
                <a:sym typeface="Arial"/>
              </a:rPr>
              <a:t>discapacidad</a:t>
            </a:r>
            <a:r>
              <a:rPr lang="en-US" sz="1300" b="0" i="0" u="none" strike="noStrike" cap="none" dirty="0">
                <a:solidFill>
                  <a:schemeClr val="dk1"/>
                </a:solidFill>
                <a:latin typeface="Arial"/>
                <a:ea typeface="Arial"/>
                <a:cs typeface="Arial"/>
                <a:sym typeface="Arial"/>
              </a:rPr>
              <a:t> y </a:t>
            </a:r>
            <a:r>
              <a:rPr lang="en-US" sz="1300" b="0" i="0" u="none" strike="noStrike" cap="none" dirty="0" err="1">
                <a:solidFill>
                  <a:schemeClr val="dk1"/>
                </a:solidFill>
                <a:latin typeface="Arial"/>
                <a:ea typeface="Arial"/>
                <a:cs typeface="Arial"/>
                <a:sym typeface="Arial"/>
              </a:rPr>
              <a:t>ayúdales</a:t>
            </a:r>
            <a:r>
              <a:rPr lang="en-US" sz="1300" b="0" i="0" u="none" strike="noStrike" cap="none" dirty="0">
                <a:solidFill>
                  <a:schemeClr val="dk1"/>
                </a:solidFill>
                <a:latin typeface="Arial"/>
                <a:ea typeface="Arial"/>
                <a:cs typeface="Arial"/>
                <a:sym typeface="Arial"/>
              </a:rPr>
              <a:t> a </a:t>
            </a:r>
            <a:r>
              <a:rPr lang="en-US" sz="1300" b="0" i="0" u="none" strike="noStrike" cap="none" dirty="0" err="1">
                <a:solidFill>
                  <a:schemeClr val="dk1"/>
                </a:solidFill>
                <a:latin typeface="Arial"/>
                <a:ea typeface="Arial"/>
                <a:cs typeface="Arial"/>
                <a:sym typeface="Arial"/>
              </a:rPr>
              <a:t>evacuar</a:t>
            </a:r>
            <a:r>
              <a:rPr lang="en-US" sz="1300" b="0" i="0" u="none" strike="noStrike" cap="none" dirty="0">
                <a:solidFill>
                  <a:schemeClr val="dk1"/>
                </a:solidFill>
                <a:latin typeface="Arial"/>
                <a:ea typeface="Arial"/>
                <a:cs typeface="Arial"/>
                <a:sym typeface="Arial"/>
              </a:rPr>
              <a:t> del </a:t>
            </a:r>
            <a:r>
              <a:rPr lang="en-US" sz="1300" b="0" i="0" u="none" strike="noStrike" cap="none" dirty="0" err="1">
                <a:solidFill>
                  <a:schemeClr val="dk1"/>
                </a:solidFill>
                <a:latin typeface="Arial"/>
                <a:ea typeface="Arial"/>
                <a:cs typeface="Arial"/>
                <a:sym typeface="Arial"/>
              </a:rPr>
              <a:t>lugar</a:t>
            </a:r>
            <a:r>
              <a:rPr lang="en-US" sz="1300" b="0" i="0" u="none" strike="noStrike" cap="none" dirty="0">
                <a:solidFill>
                  <a:schemeClr val="dk1"/>
                </a:solidFill>
                <a:latin typeface="Arial"/>
                <a:ea typeface="Arial"/>
                <a:cs typeface="Arial"/>
                <a:sym typeface="Arial"/>
              </a:rPr>
              <a:t>.</a:t>
            </a:r>
            <a:endParaRPr sz="13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9"/>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155" name="Google Shape;155;p19"/>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grpSp>
        <p:nvGrpSpPr>
          <p:cNvPr id="156" name="Google Shape;156;p19"/>
          <p:cNvGrpSpPr/>
          <p:nvPr/>
        </p:nvGrpSpPr>
        <p:grpSpPr>
          <a:xfrm>
            <a:off x="1027906" y="912744"/>
            <a:ext cx="4802188" cy="479425"/>
            <a:chOff x="0" y="0"/>
            <a:chExt cx="3025" cy="241"/>
          </a:xfrm>
        </p:grpSpPr>
        <p:sp>
          <p:nvSpPr>
            <p:cNvPr id="157" name="Google Shape;157;p19"/>
            <p:cNvSpPr/>
            <p:nvPr/>
          </p:nvSpPr>
          <p:spPr>
            <a:xfrm>
              <a:off x="0" y="0"/>
              <a:ext cx="3025" cy="241"/>
            </a:xfrm>
            <a:custGeom>
              <a:avLst/>
              <a:gdLst/>
              <a:ahLst/>
              <a:cxnLst/>
              <a:rect l="l" t="t" r="r" b="b"/>
              <a:pathLst>
                <a:path w="3025" h="241" extrusionOk="0">
                  <a:moveTo>
                    <a:pt x="0" y="0"/>
                  </a:moveTo>
                  <a:lnTo>
                    <a:pt x="0" y="240"/>
                  </a:lnTo>
                  <a:lnTo>
                    <a:pt x="3024" y="240"/>
                  </a:lnTo>
                  <a:lnTo>
                    <a:pt x="3024" y="0"/>
                  </a:lnTo>
                  <a:lnTo>
                    <a:pt x="0" y="0"/>
                  </a:lnTo>
                </a:path>
              </a:pathLst>
            </a:custGeom>
            <a:solidFill>
              <a:srgbClr val="FF6600"/>
            </a:solidFill>
            <a:ln w="127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158" name="Google Shape;158;p19"/>
            <p:cNvSpPr/>
            <p:nvPr/>
          </p:nvSpPr>
          <p:spPr>
            <a:xfrm>
              <a:off x="0" y="32"/>
              <a:ext cx="2902" cy="176"/>
            </a:xfrm>
            <a:prstGeom prst="rect">
              <a:avLst/>
            </a:prstGeom>
            <a:solidFill>
              <a:srgbClr val="FF66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tx1"/>
                  </a:solidFill>
                  <a:latin typeface="Arial"/>
                  <a:ea typeface="Arial"/>
                  <a:cs typeface="Arial"/>
                  <a:sym typeface="Arial"/>
                </a:rPr>
                <a:t>ASSAULT (</a:t>
              </a:r>
              <a:r>
                <a:rPr lang="en-US" sz="1600" b="1" i="0" u="none" strike="noStrike" cap="none" dirty="0" smtClean="0">
                  <a:solidFill>
                    <a:schemeClr val="tx1"/>
                  </a:solidFill>
                  <a:latin typeface="Arial"/>
                  <a:ea typeface="Arial"/>
                  <a:cs typeface="Arial"/>
                  <a:sym typeface="Arial"/>
                </a:rPr>
                <a:t>PHYSICAL / SEXUAL)</a:t>
              </a:r>
              <a:endParaRPr sz="1400" b="0" i="0" u="none" strike="noStrike" cap="none" dirty="0">
                <a:solidFill>
                  <a:srgbClr val="000000"/>
                </a:solidFill>
                <a:latin typeface="Arial"/>
                <a:ea typeface="Arial"/>
                <a:cs typeface="Arial"/>
                <a:sym typeface="Arial"/>
              </a:endParaRPr>
            </a:p>
          </p:txBody>
        </p:sp>
      </p:grpSp>
      <p:sp>
        <p:nvSpPr>
          <p:cNvPr id="162" name="Google Shape;162;p19"/>
          <p:cNvSpPr txBox="1"/>
          <p:nvPr/>
        </p:nvSpPr>
        <p:spPr>
          <a:xfrm>
            <a:off x="514350" y="1841500"/>
            <a:ext cx="5704114" cy="5887357"/>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Isolate and secure the victim and the assault area.</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Report the assault to the office immediately.</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Do not leave the victim alone. Ensure the victim is in a safe place and assist in making him/her comfortable.</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If the victim requires medical attention, see the information tab regarding </a:t>
            </a:r>
            <a:r>
              <a:rPr lang="en-US" b="1" i="0" u="none" strike="noStrike" cap="none" dirty="0">
                <a:solidFill>
                  <a:schemeClr val="dk1"/>
                </a:solidFill>
                <a:latin typeface="Arial"/>
                <a:ea typeface="Arial"/>
                <a:cs typeface="Arial"/>
                <a:sym typeface="Arial"/>
              </a:rPr>
              <a:t>Medical Emergency</a:t>
            </a:r>
            <a:r>
              <a:rPr lang="en-US" b="0" i="0" u="none" strike="noStrike" cap="none" dirty="0">
                <a:solidFill>
                  <a:schemeClr val="dk1"/>
                </a:solidFill>
                <a:latin typeface="Arial"/>
                <a:ea typeface="Arial"/>
                <a:cs typeface="Arial"/>
                <a:sym typeface="Arial"/>
              </a:rPr>
              <a:t> in this guide. Remain calm and reassure parishioners  that all possible actions are being taken to care for the injured person and to protect others.</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rgbClr val="000000"/>
              </a:buClr>
              <a:buSzPts val="1000"/>
              <a:buFont typeface="Arial"/>
              <a:buNone/>
            </a:pPr>
            <a:endParaRPr b="0" i="0" u="none" strike="noStrike" cap="none" dirty="0">
              <a:solidFill>
                <a:schemeClr val="dk1"/>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r>
              <a:rPr lang="en-US" b="1" i="0" u="none" strike="noStrike" cap="none" dirty="0">
                <a:solidFill>
                  <a:schemeClr val="dk1"/>
                </a:solidFill>
                <a:latin typeface="Arial"/>
                <a:ea typeface="Arial"/>
                <a:cs typeface="Arial"/>
                <a:sym typeface="Arial"/>
              </a:rPr>
              <a:t>SEXUAL ASSAULTS</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Notify law enforcement, priest, or other church official immediately.</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Attempt to dissuade the victim from washing, cleaning up or use of the rest room if possible.</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Attempt to provide the victim with privacy.</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Secure the crime scene.</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DO NOT USE THE VICTIM’S NAME on two-way radios or the intercom or release the victim’s identity to anyone other than the lead administrator or law enforcement officials.</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Remember that sexual assaults are very serious crimes. Do not attempt to conduct an investigation, question victims, witnesses or suspects and do not disturb any potential physical evidence.</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Assist public safety officials as requested. </a:t>
            </a:r>
            <a:endParaRPr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0"/>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172" name="Google Shape;172;p20"/>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grpSp>
        <p:nvGrpSpPr>
          <p:cNvPr id="173" name="Google Shape;173;p20"/>
          <p:cNvGrpSpPr/>
          <p:nvPr/>
        </p:nvGrpSpPr>
        <p:grpSpPr>
          <a:xfrm>
            <a:off x="1071449" y="544213"/>
            <a:ext cx="4802188" cy="479425"/>
            <a:chOff x="0" y="0"/>
            <a:chExt cx="3025" cy="241"/>
          </a:xfrm>
        </p:grpSpPr>
        <p:sp>
          <p:nvSpPr>
            <p:cNvPr id="174" name="Google Shape;174;p20"/>
            <p:cNvSpPr/>
            <p:nvPr/>
          </p:nvSpPr>
          <p:spPr>
            <a:xfrm>
              <a:off x="0" y="0"/>
              <a:ext cx="3025" cy="241"/>
            </a:xfrm>
            <a:custGeom>
              <a:avLst/>
              <a:gdLst/>
              <a:ahLst/>
              <a:cxnLst/>
              <a:rect l="l" t="t" r="r" b="b"/>
              <a:pathLst>
                <a:path w="3025" h="241" extrusionOk="0">
                  <a:moveTo>
                    <a:pt x="0" y="0"/>
                  </a:moveTo>
                  <a:lnTo>
                    <a:pt x="0" y="240"/>
                  </a:lnTo>
                  <a:lnTo>
                    <a:pt x="3024" y="240"/>
                  </a:lnTo>
                  <a:lnTo>
                    <a:pt x="3024" y="0"/>
                  </a:lnTo>
                  <a:lnTo>
                    <a:pt x="0" y="0"/>
                  </a:lnTo>
                </a:path>
              </a:pathLst>
            </a:custGeom>
            <a:solidFill>
              <a:srgbClr val="FF6600"/>
            </a:solidFill>
            <a:ln w="127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175" name="Google Shape;175;p20"/>
            <p:cNvSpPr/>
            <p:nvPr/>
          </p:nvSpPr>
          <p:spPr>
            <a:xfrm>
              <a:off x="61" y="32"/>
              <a:ext cx="2902" cy="176"/>
            </a:xfrm>
            <a:prstGeom prst="rect">
              <a:avLst/>
            </a:prstGeom>
            <a:solidFill>
              <a:srgbClr val="FF66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tx1"/>
                  </a:solidFill>
                  <a:latin typeface="Arial"/>
                  <a:ea typeface="Arial"/>
                  <a:cs typeface="Arial"/>
                  <a:sym typeface="Arial"/>
                </a:rPr>
                <a:t>AGRESION (FISICA </a:t>
              </a:r>
              <a:r>
                <a:rPr lang="en-US" sz="1600" b="1" i="0" u="none" strike="noStrike" cap="none" dirty="0" smtClean="0">
                  <a:solidFill>
                    <a:schemeClr val="tx1"/>
                  </a:solidFill>
                  <a:latin typeface="Arial"/>
                  <a:ea typeface="Arial"/>
                  <a:cs typeface="Arial"/>
                  <a:sym typeface="Arial"/>
                </a:rPr>
                <a:t>/ </a:t>
              </a:r>
              <a:r>
                <a:rPr lang="en-US" sz="1600" b="1" i="0" u="none" strike="noStrike" cap="none" dirty="0">
                  <a:solidFill>
                    <a:schemeClr val="tx1"/>
                  </a:solidFill>
                  <a:latin typeface="Arial"/>
                  <a:ea typeface="Arial"/>
                  <a:cs typeface="Arial"/>
                  <a:sym typeface="Arial"/>
                </a:rPr>
                <a:t>SEXUAL)</a:t>
              </a:r>
              <a:endParaRPr sz="1600" b="0" i="0" u="none" strike="noStrike" cap="none" dirty="0">
                <a:solidFill>
                  <a:schemeClr val="tx1"/>
                </a:solidFill>
                <a:latin typeface="Arial"/>
                <a:ea typeface="Arial"/>
                <a:cs typeface="Arial"/>
                <a:sym typeface="Arial"/>
              </a:endParaRPr>
            </a:p>
          </p:txBody>
        </p:sp>
      </p:grpSp>
      <p:sp>
        <p:nvSpPr>
          <p:cNvPr id="179" name="Google Shape;179;p20"/>
          <p:cNvSpPr txBox="1"/>
          <p:nvPr/>
        </p:nvSpPr>
        <p:spPr>
          <a:xfrm>
            <a:off x="827315" y="1406071"/>
            <a:ext cx="5290456" cy="6475185"/>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Aislé</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asegure</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víctima</a:t>
            </a:r>
            <a:r>
              <a:rPr lang="en-US" b="0" i="0" u="none" strike="noStrike" cap="none" dirty="0">
                <a:solidFill>
                  <a:schemeClr val="dk1"/>
                </a:solidFill>
                <a:latin typeface="Arial"/>
                <a:ea typeface="Arial"/>
                <a:cs typeface="Arial"/>
                <a:sym typeface="Arial"/>
              </a:rPr>
              <a:t> de la zona de </a:t>
            </a:r>
            <a:r>
              <a:rPr lang="en-US" b="0" i="0" u="none" strike="noStrike" cap="none" dirty="0" err="1">
                <a:solidFill>
                  <a:schemeClr val="dk1"/>
                </a:solidFill>
                <a:latin typeface="Arial"/>
                <a:ea typeface="Arial"/>
                <a:cs typeface="Arial"/>
                <a:sym typeface="Arial"/>
              </a:rPr>
              <a:t>asalto</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Reporte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asalto</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oficina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 </a:t>
            </a:r>
            <a:r>
              <a:rPr lang="en-US" b="0" i="0" u="none" strike="noStrike" cap="none" dirty="0" err="1">
                <a:solidFill>
                  <a:schemeClr val="dk1"/>
                </a:solidFill>
                <a:latin typeface="Arial"/>
                <a:ea typeface="Arial"/>
                <a:cs typeface="Arial"/>
                <a:sym typeface="Arial"/>
              </a:rPr>
              <a:t>dejar</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víctima</a:t>
            </a:r>
            <a:r>
              <a:rPr lang="en-US" b="0" i="0" u="none" strike="noStrike" cap="none" dirty="0">
                <a:solidFill>
                  <a:schemeClr val="dk1"/>
                </a:solidFill>
                <a:latin typeface="Arial"/>
                <a:ea typeface="Arial"/>
                <a:cs typeface="Arial"/>
                <a:sym typeface="Arial"/>
              </a:rPr>
              <a:t> sola. </a:t>
            </a:r>
            <a:r>
              <a:rPr lang="en-US" b="0" i="0" u="none" strike="noStrike" cap="none" dirty="0" err="1">
                <a:solidFill>
                  <a:schemeClr val="dk1"/>
                </a:solidFill>
                <a:latin typeface="Arial"/>
                <a:ea typeface="Arial"/>
                <a:cs typeface="Arial"/>
                <a:sym typeface="Arial"/>
              </a:rPr>
              <a:t>Asegúrese</a:t>
            </a:r>
            <a:r>
              <a:rPr lang="en-US" b="0" i="0" u="none" strike="noStrike" cap="none" dirty="0">
                <a:solidFill>
                  <a:schemeClr val="dk1"/>
                </a:solidFill>
                <a:latin typeface="Arial"/>
                <a:ea typeface="Arial"/>
                <a:cs typeface="Arial"/>
                <a:sym typeface="Arial"/>
              </a:rPr>
              <a:t> que la </a:t>
            </a:r>
            <a:r>
              <a:rPr lang="en-US" b="0" i="0" u="none" strike="noStrike" cap="none" dirty="0" err="1">
                <a:solidFill>
                  <a:schemeClr val="dk1"/>
                </a:solidFill>
                <a:latin typeface="Arial"/>
                <a:ea typeface="Arial"/>
                <a:cs typeface="Arial"/>
                <a:sym typeface="Arial"/>
              </a:rPr>
              <a:t>víctima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esté</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un </a:t>
            </a:r>
            <a:r>
              <a:rPr lang="en-US" b="0" i="0" u="none" strike="noStrike" cap="none" dirty="0" err="1">
                <a:solidFill>
                  <a:schemeClr val="dk1"/>
                </a:solidFill>
                <a:latin typeface="Arial"/>
                <a:ea typeface="Arial"/>
                <a:cs typeface="Arial"/>
                <a:sym typeface="Arial"/>
              </a:rPr>
              <a:t>lugar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seguro</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ayude</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víctima</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sentirse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más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cómoda</a:t>
            </a:r>
            <a:r>
              <a:rPr lang="en-US" b="0" i="0" u="none" strike="noStrike" cap="none" dirty="0">
                <a:solidFill>
                  <a:schemeClr val="dk1"/>
                </a:solidFill>
                <a:latin typeface="Arial"/>
                <a:ea typeface="Arial"/>
                <a:cs typeface="Arial"/>
                <a:sym typeface="Arial"/>
              </a:rPr>
              <a:t>.</a:t>
            </a:r>
            <a:endParaRPr b="0" i="0" u="none" strike="noStrike" cap="none" dirty="0">
              <a:solidFill>
                <a:schemeClr val="dk1"/>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Si la </a:t>
            </a:r>
            <a:r>
              <a:rPr lang="en-US" b="0" i="0" u="none" strike="noStrike" cap="none" dirty="0" err="1">
                <a:solidFill>
                  <a:schemeClr val="dk1"/>
                </a:solidFill>
                <a:latin typeface="Arial"/>
                <a:ea typeface="Arial"/>
                <a:cs typeface="Arial"/>
                <a:sym typeface="Arial"/>
              </a:rPr>
              <a:t>víctima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necesita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atención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médica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consulte</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ficha</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información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sobre</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emergencia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médica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esta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guía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Mantenga</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calma</a:t>
            </a:r>
            <a:r>
              <a:rPr lang="en-US" b="0" i="0" u="none" strike="noStrike" cap="none" dirty="0">
                <a:solidFill>
                  <a:schemeClr val="dk1"/>
                </a:solidFill>
                <a:latin typeface="Arial"/>
                <a:ea typeface="Arial"/>
                <a:cs typeface="Arial"/>
                <a:sym typeface="Arial"/>
              </a:rPr>
              <a:t> y </a:t>
            </a:r>
            <a:r>
              <a:rPr lang="en-US" b="0" i="0" u="none" strike="noStrike" cap="none" dirty="0" err="1">
                <a:solidFill>
                  <a:schemeClr val="dk1"/>
                </a:solidFill>
                <a:latin typeface="Arial"/>
                <a:ea typeface="Arial"/>
                <a:cs typeface="Arial"/>
                <a:sym typeface="Arial"/>
              </a:rPr>
              <a:t>tranquilice</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feligreses</a:t>
            </a:r>
            <a:r>
              <a:rPr lang="en-US" b="0" i="0" u="none" strike="noStrike" cap="none" dirty="0">
                <a:solidFill>
                  <a:schemeClr val="dk1"/>
                </a:solidFill>
                <a:latin typeface="Arial"/>
                <a:ea typeface="Arial"/>
                <a:cs typeface="Arial"/>
                <a:sym typeface="Arial"/>
              </a:rPr>
              <a:t> que </a:t>
            </a:r>
            <a:r>
              <a:rPr lang="en-US" b="0" i="0" u="none" strike="noStrike" cap="none" dirty="0" err="1">
                <a:solidFill>
                  <a:schemeClr val="dk1"/>
                </a:solidFill>
                <a:latin typeface="Arial"/>
                <a:ea typeface="Arial"/>
                <a:cs typeface="Arial"/>
                <a:sym typeface="Arial"/>
              </a:rPr>
              <a:t>está</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tomando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todas</a:t>
            </a:r>
            <a:r>
              <a:rPr lang="en-US" b="0" i="0" u="none" strike="noStrike" cap="none" dirty="0">
                <a:solidFill>
                  <a:schemeClr val="dk1"/>
                </a:solidFill>
                <a:latin typeface="Arial"/>
                <a:ea typeface="Arial"/>
                <a:cs typeface="Arial"/>
                <a:sym typeface="Arial"/>
              </a:rPr>
              <a:t> las </a:t>
            </a:r>
            <a:r>
              <a:rPr lang="en-US" b="0" i="0" u="none" strike="noStrike" cap="none" dirty="0" err="1">
                <a:solidFill>
                  <a:schemeClr val="dk1"/>
                </a:solidFill>
                <a:latin typeface="Arial"/>
                <a:ea typeface="Arial"/>
                <a:cs typeface="Arial"/>
                <a:sym typeface="Arial"/>
              </a:rPr>
              <a:t>medidas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posibles</a:t>
            </a:r>
            <a:r>
              <a:rPr lang="en-US" b="0" i="0" u="none" strike="noStrike" cap="none" dirty="0">
                <a:solidFill>
                  <a:schemeClr val="dk1"/>
                </a:solidFill>
                <a:latin typeface="Arial"/>
                <a:ea typeface="Arial"/>
                <a:cs typeface="Arial"/>
                <a:sym typeface="Arial"/>
              </a:rPr>
              <a:t> para </a:t>
            </a:r>
            <a:r>
              <a:rPr lang="en-US" b="0" i="0" u="none" strike="noStrike" cap="none" dirty="0" err="1">
                <a:solidFill>
                  <a:schemeClr val="dk1"/>
                </a:solidFill>
                <a:latin typeface="Arial"/>
                <a:ea typeface="Arial"/>
                <a:cs typeface="Arial"/>
                <a:sym typeface="Arial"/>
              </a:rPr>
              <a:t>cuidar</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víctima</a:t>
            </a:r>
            <a:r>
              <a:rPr lang="en-US" b="0" i="0" u="none" strike="noStrike" cap="none" dirty="0">
                <a:solidFill>
                  <a:schemeClr val="dk1"/>
                </a:solidFill>
                <a:latin typeface="Arial"/>
                <a:ea typeface="Arial"/>
                <a:cs typeface="Arial"/>
                <a:sym typeface="Arial"/>
              </a:rPr>
              <a:t> y para </a:t>
            </a:r>
            <a:r>
              <a:rPr lang="en-US" b="0" i="0" u="none" strike="noStrike" cap="none" dirty="0" err="1">
                <a:solidFill>
                  <a:schemeClr val="dk1"/>
                </a:solidFill>
                <a:latin typeface="Arial"/>
                <a:ea typeface="Arial"/>
                <a:cs typeface="Arial"/>
                <a:sym typeface="Arial"/>
              </a:rPr>
              <a:t>proteger</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otros</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rgbClr val="000000"/>
              </a:buClr>
              <a:buSzPts val="1000"/>
              <a:buFont typeface="Arial"/>
              <a:buNone/>
            </a:pPr>
            <a:endParaRPr b="0" i="0" u="none" strike="noStrike" cap="none" dirty="0">
              <a:solidFill>
                <a:schemeClr val="dk1"/>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r>
              <a:rPr lang="en-US" b="1" i="0" u="none" strike="noStrike" cap="none" dirty="0">
                <a:solidFill>
                  <a:schemeClr val="dk1"/>
                </a:solidFill>
                <a:latin typeface="Arial"/>
                <a:ea typeface="Arial"/>
                <a:cs typeface="Arial"/>
                <a:sym typeface="Arial"/>
              </a:rPr>
              <a:t>AGRESION SEXUAL</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Avise</a:t>
            </a:r>
            <a:r>
              <a:rPr lang="en-US" b="0" i="0" u="none" strike="noStrike" cap="none" dirty="0">
                <a:solidFill>
                  <a:schemeClr val="dk1"/>
                </a:solidFill>
                <a:latin typeface="Arial"/>
                <a:ea typeface="Arial"/>
                <a:cs typeface="Arial"/>
                <a:sym typeface="Arial"/>
              </a:rPr>
              <a:t> al </a:t>
            </a:r>
            <a:r>
              <a:rPr lang="en-US" b="0" i="0" u="none" strike="noStrike" cap="none" dirty="0" err="1">
                <a:solidFill>
                  <a:schemeClr val="dk1"/>
                </a:solidFill>
                <a:latin typeface="Arial"/>
                <a:ea typeface="Arial"/>
                <a:cs typeface="Arial"/>
                <a:sym typeface="Arial"/>
              </a:rPr>
              <a:t>encargado</a:t>
            </a:r>
            <a:r>
              <a:rPr lang="en-US" b="0" i="0" u="none" strike="noStrike" cap="none" dirty="0">
                <a:solidFill>
                  <a:schemeClr val="dk1"/>
                </a:solidFill>
                <a:latin typeface="Arial"/>
                <a:ea typeface="Arial"/>
                <a:cs typeface="Arial"/>
                <a:sym typeface="Arial"/>
              </a:rPr>
              <a:t> o a </a:t>
            </a:r>
            <a:r>
              <a:rPr lang="en-US" b="0" i="0" u="none" strike="noStrike" cap="none" dirty="0" err="1">
                <a:solidFill>
                  <a:schemeClr val="dk1"/>
                </a:solidFill>
                <a:latin typeface="Arial"/>
                <a:ea typeface="Arial"/>
                <a:cs typeface="Arial"/>
                <a:sym typeface="Arial"/>
              </a:rPr>
              <a:t>su</a:t>
            </a:r>
            <a:r>
              <a:rPr lang="en-US" b="0" i="0" u="none" strike="noStrike" cap="none" dirty="0">
                <a:solidFill>
                  <a:schemeClr val="dk1"/>
                </a:solidFill>
                <a:latin typeface="Arial"/>
                <a:ea typeface="Arial"/>
                <a:cs typeface="Arial"/>
                <a:sym typeface="Arial"/>
              </a:rPr>
              <a:t> superior </a:t>
            </a:r>
            <a:r>
              <a:rPr lang="en-US" b="0" i="0" u="none" strike="noStrike" cap="none" dirty="0" err="1">
                <a:solidFill>
                  <a:schemeClr val="dk1"/>
                </a:solidFill>
                <a:latin typeface="Arial"/>
                <a:ea typeface="Arial"/>
                <a:cs typeface="Arial"/>
                <a:sym typeface="Arial"/>
              </a:rPr>
              <a:t>inmediatamente</a:t>
            </a:r>
            <a:r>
              <a:rPr lang="en-US" b="0" i="0" u="none" strike="noStrike" cap="none" dirty="0">
                <a:solidFill>
                  <a:schemeClr val="dk1"/>
                </a:solidFill>
                <a:latin typeface="Arial"/>
                <a:ea typeface="Arial"/>
                <a:cs typeface="Arial"/>
                <a:sym typeface="Arial"/>
              </a:rPr>
              <a:t>.</a:t>
            </a:r>
            <a:endParaRPr b="0" i="0" u="none" strike="noStrike" cap="none" dirty="0">
              <a:solidFill>
                <a:schemeClr val="dk1"/>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Trate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disuadir</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víctima</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lavado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limpieza</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uso</a:t>
            </a:r>
            <a:r>
              <a:rPr lang="en-US" b="0" i="0" u="none" strike="noStrike" cap="none" dirty="0">
                <a:solidFill>
                  <a:schemeClr val="dk1"/>
                </a:solidFill>
                <a:latin typeface="Arial"/>
                <a:ea typeface="Arial"/>
                <a:cs typeface="Arial"/>
                <a:sym typeface="Arial"/>
              </a:rPr>
              <a:t> de del </a:t>
            </a:r>
            <a:r>
              <a:rPr lang="en-US" b="0" i="0" u="none" strike="noStrike" cap="none" dirty="0" err="1">
                <a:solidFill>
                  <a:schemeClr val="dk1"/>
                </a:solidFill>
                <a:latin typeface="Arial"/>
                <a:ea typeface="Arial"/>
                <a:cs typeface="Arial"/>
                <a:sym typeface="Arial"/>
              </a:rPr>
              <a:t>baño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si</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posible</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Dele </a:t>
            </a:r>
            <a:r>
              <a:rPr lang="en-US" b="0" i="0" u="none" strike="noStrike" cap="none" dirty="0" err="1">
                <a:solidFill>
                  <a:schemeClr val="dk1"/>
                </a:solidFill>
                <a:latin typeface="Arial"/>
                <a:ea typeface="Arial"/>
                <a:cs typeface="Arial"/>
                <a:sym typeface="Arial"/>
              </a:rPr>
              <a:t>privacidad</a:t>
            </a:r>
            <a:r>
              <a:rPr lang="en-US" b="0" i="0" u="none" strike="noStrike" cap="none" dirty="0">
                <a:solidFill>
                  <a:schemeClr val="dk1"/>
                </a:solidFill>
                <a:latin typeface="Arial"/>
                <a:ea typeface="Arial"/>
                <a:cs typeface="Arial"/>
                <a:sym typeface="Arial"/>
              </a:rPr>
              <a:t> a la </a:t>
            </a:r>
            <a:r>
              <a:rPr lang="en-US" b="0" i="0" u="none" strike="noStrike" cap="none" dirty="0" err="1">
                <a:solidFill>
                  <a:schemeClr val="dk1"/>
                </a:solidFill>
                <a:latin typeface="Arial"/>
                <a:ea typeface="Arial"/>
                <a:cs typeface="Arial"/>
                <a:sym typeface="Arial"/>
              </a:rPr>
              <a:t>victima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Asegurar</a:t>
            </a:r>
            <a:r>
              <a:rPr lang="en-US" b="0" i="0" u="none" strike="noStrike" cap="none" dirty="0">
                <a:solidFill>
                  <a:schemeClr val="dk1"/>
                </a:solidFill>
                <a:latin typeface="Arial"/>
                <a:ea typeface="Arial"/>
                <a:cs typeface="Arial"/>
                <a:sym typeface="Arial"/>
              </a:rPr>
              <a:t> el </a:t>
            </a:r>
            <a:r>
              <a:rPr lang="en-US" b="0" i="0" u="none" strike="noStrike" cap="none" dirty="0" err="1">
                <a:solidFill>
                  <a:schemeClr val="dk1"/>
                </a:solidFill>
                <a:latin typeface="Arial"/>
                <a:ea typeface="Arial"/>
                <a:cs typeface="Arial"/>
                <a:sym typeface="Arial"/>
              </a:rPr>
              <a:t>lugar</a:t>
            </a:r>
            <a:r>
              <a:rPr lang="en-US" b="0" i="0" u="none" strike="noStrike" cap="none" dirty="0">
                <a:solidFill>
                  <a:schemeClr val="dk1"/>
                </a:solidFill>
                <a:latin typeface="Arial"/>
                <a:ea typeface="Arial"/>
                <a:cs typeface="Arial"/>
                <a:sym typeface="Arial"/>
              </a:rPr>
              <a:t> del </a:t>
            </a:r>
            <a:r>
              <a:rPr lang="en-US" b="0" i="0" u="none" strike="noStrike" cap="none" dirty="0" err="1">
                <a:solidFill>
                  <a:schemeClr val="dk1"/>
                </a:solidFill>
                <a:latin typeface="Arial"/>
                <a:ea typeface="Arial"/>
                <a:cs typeface="Arial"/>
                <a:sym typeface="Arial"/>
              </a:rPr>
              <a:t>crimen</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 USE EL NOMBRE DE LA VÍCTIMA </a:t>
            </a:r>
            <a:r>
              <a:rPr lang="en-US" b="0" i="0" u="none" strike="noStrike" cap="none" dirty="0" err="1">
                <a:solidFill>
                  <a:schemeClr val="dk1"/>
                </a:solidFill>
                <a:latin typeface="Arial"/>
                <a:ea typeface="Arial"/>
                <a:cs typeface="Arial"/>
                <a:sym typeface="Arial"/>
              </a:rPr>
              <a:t>en</a:t>
            </a:r>
            <a:r>
              <a:rPr lang="en-US" b="0" i="0" u="none" strike="noStrike" cap="none" dirty="0">
                <a:solidFill>
                  <a:schemeClr val="dk1"/>
                </a:solidFill>
                <a:latin typeface="Arial"/>
                <a:ea typeface="Arial"/>
                <a:cs typeface="Arial"/>
                <a:sym typeface="Arial"/>
              </a:rPr>
              <a:t> radios de dos </a:t>
            </a:r>
            <a:r>
              <a:rPr lang="en-US" b="0" i="0" u="none" strike="noStrike" cap="none" dirty="0" err="1">
                <a:solidFill>
                  <a:schemeClr val="dk1"/>
                </a:solidFill>
                <a:latin typeface="Arial"/>
                <a:ea typeface="Arial"/>
                <a:cs typeface="Arial"/>
                <a:sym typeface="Arial"/>
              </a:rPr>
              <a:t>vías</a:t>
            </a:r>
            <a:r>
              <a:rPr lang="en-US" b="0" i="0" u="none" strike="noStrike" cap="none" dirty="0">
                <a:solidFill>
                  <a:schemeClr val="dk1"/>
                </a:solidFill>
                <a:latin typeface="Arial"/>
                <a:ea typeface="Arial"/>
                <a:cs typeface="Arial"/>
                <a:sym typeface="Arial"/>
              </a:rPr>
              <a:t> o el </a:t>
            </a:r>
            <a:r>
              <a:rPr lang="en-US" b="0" i="0" u="none" strike="noStrike" cap="none" dirty="0" err="1">
                <a:solidFill>
                  <a:schemeClr val="dk1"/>
                </a:solidFill>
                <a:latin typeface="Arial"/>
                <a:ea typeface="Arial"/>
                <a:cs typeface="Arial"/>
                <a:sym typeface="Arial"/>
              </a:rPr>
              <a:t>altavoz</a:t>
            </a:r>
            <a:r>
              <a:rPr lang="en-US" b="0" i="0" u="none" strike="noStrike" cap="none" dirty="0">
                <a:solidFill>
                  <a:schemeClr val="dk1"/>
                </a:solidFill>
                <a:latin typeface="Arial"/>
                <a:ea typeface="Arial"/>
                <a:cs typeface="Arial"/>
                <a:sym typeface="Arial"/>
              </a:rPr>
              <a:t>. No </a:t>
            </a:r>
            <a:r>
              <a:rPr lang="en-US" b="0" i="0" u="none" strike="noStrike" cap="none" dirty="0" err="1">
                <a:solidFill>
                  <a:schemeClr val="dk1"/>
                </a:solidFill>
                <a:latin typeface="Arial"/>
                <a:ea typeface="Arial"/>
                <a:cs typeface="Arial"/>
                <a:sym typeface="Arial"/>
              </a:rPr>
              <a:t>libere</a:t>
            </a:r>
            <a:r>
              <a:rPr lang="en-US" b="0" i="0" u="none" strike="noStrike" cap="none" dirty="0">
                <a:solidFill>
                  <a:schemeClr val="dk1"/>
                </a:solidFill>
                <a:latin typeface="Arial"/>
                <a:ea typeface="Arial"/>
                <a:cs typeface="Arial"/>
                <a:sym typeface="Arial"/>
              </a:rPr>
              <a:t> la </a:t>
            </a:r>
            <a:r>
              <a:rPr lang="en-US" b="0" i="0" u="none" strike="noStrike" cap="none" dirty="0" err="1">
                <a:solidFill>
                  <a:schemeClr val="dk1"/>
                </a:solidFill>
                <a:latin typeface="Arial"/>
                <a:ea typeface="Arial"/>
                <a:cs typeface="Arial"/>
                <a:sym typeface="Arial"/>
              </a:rPr>
              <a:t>identidad</a:t>
            </a:r>
            <a:r>
              <a:rPr lang="en-US" b="0" i="0" u="none" strike="noStrike" cap="none" dirty="0">
                <a:solidFill>
                  <a:schemeClr val="dk1"/>
                </a:solidFill>
                <a:latin typeface="Arial"/>
                <a:ea typeface="Arial"/>
                <a:cs typeface="Arial"/>
                <a:sym typeface="Arial"/>
              </a:rPr>
              <a:t> de la </a:t>
            </a:r>
            <a:r>
              <a:rPr lang="en-US" b="0" i="0" u="none" strike="noStrike" cap="none" dirty="0" err="1">
                <a:solidFill>
                  <a:schemeClr val="dk1"/>
                </a:solidFill>
                <a:latin typeface="Arial"/>
                <a:ea typeface="Arial"/>
                <a:cs typeface="Arial"/>
                <a:sym typeface="Arial"/>
              </a:rPr>
              <a:t>víctima</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nadie</a:t>
            </a:r>
            <a:r>
              <a:rPr lang="en-US" b="0" i="0" u="none" strike="noStrike" cap="none" dirty="0">
                <a:solidFill>
                  <a:schemeClr val="dk1"/>
                </a:solidFill>
                <a:latin typeface="Arial"/>
                <a:ea typeface="Arial"/>
                <a:cs typeface="Arial"/>
                <a:sym typeface="Arial"/>
              </a:rPr>
              <a:t>, solo a </a:t>
            </a:r>
            <a:r>
              <a:rPr lang="en-US" b="0" i="0" u="none" strike="noStrike" cap="none" dirty="0" err="1">
                <a:solidFill>
                  <a:schemeClr val="dk1"/>
                </a:solidFill>
                <a:latin typeface="Arial"/>
                <a:ea typeface="Arial"/>
                <a:cs typeface="Arial"/>
                <a:sym typeface="Arial"/>
              </a:rPr>
              <a:t>su</a:t>
            </a:r>
            <a:r>
              <a:rPr lang="en-US" b="0" i="0" u="none" strike="noStrike" cap="none" dirty="0">
                <a:solidFill>
                  <a:schemeClr val="dk1"/>
                </a:solidFill>
                <a:latin typeface="Arial"/>
                <a:ea typeface="Arial"/>
                <a:cs typeface="Arial"/>
                <a:sym typeface="Arial"/>
              </a:rPr>
              <a:t> superior y a las </a:t>
            </a:r>
            <a:r>
              <a:rPr lang="en-US" b="0" i="0" u="none" strike="noStrike" cap="none" dirty="0" err="1">
                <a:solidFill>
                  <a:schemeClr val="dk1"/>
                </a:solidFill>
                <a:latin typeface="Arial"/>
                <a:ea typeface="Arial"/>
                <a:cs typeface="Arial"/>
                <a:sym typeface="Arial"/>
              </a:rPr>
              <a:t>autoridades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policía</a:t>
            </a:r>
            <a:r>
              <a:rPr lang="en-US" b="0" i="0" u="none" strike="noStrike" cap="none" dirty="0">
                <a:solidFill>
                  <a:schemeClr val="dk1"/>
                </a:solidFill>
                <a:latin typeface="Arial"/>
                <a:ea typeface="Arial"/>
                <a:cs typeface="Arial"/>
                <a:sym typeface="Arial"/>
              </a:rPr>
              <a:t>. </a:t>
            </a:r>
            <a:endParaRPr b="0" i="0" u="none" strike="noStrike" cap="none" dirty="0">
              <a:solidFill>
                <a:schemeClr val="dk1"/>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Recuerde</a:t>
            </a:r>
            <a:r>
              <a:rPr lang="en-US" b="0" i="0" u="none" strike="noStrike" cap="none" dirty="0">
                <a:solidFill>
                  <a:schemeClr val="dk1"/>
                </a:solidFill>
                <a:latin typeface="Arial"/>
                <a:ea typeface="Arial"/>
                <a:cs typeface="Arial"/>
                <a:sym typeface="Arial"/>
              </a:rPr>
              <a:t> que las </a:t>
            </a:r>
            <a:r>
              <a:rPr lang="en-US" b="0" i="0" u="none" strike="noStrike" cap="none" dirty="0" err="1">
                <a:solidFill>
                  <a:schemeClr val="dk1"/>
                </a:solidFill>
                <a:latin typeface="Arial"/>
                <a:ea typeface="Arial"/>
                <a:cs typeface="Arial"/>
                <a:sym typeface="Arial"/>
              </a:rPr>
              <a:t>agresiones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sexuales</a:t>
            </a:r>
            <a:r>
              <a:rPr lang="en-US" b="0" i="0" u="none" strike="noStrike" cap="none" dirty="0">
                <a:solidFill>
                  <a:schemeClr val="dk1"/>
                </a:solidFill>
                <a:latin typeface="Arial"/>
                <a:ea typeface="Arial"/>
                <a:cs typeface="Arial"/>
                <a:sym typeface="Arial"/>
              </a:rPr>
              <a:t> son </a:t>
            </a:r>
            <a:r>
              <a:rPr lang="en-US" b="0" i="0" u="none" strike="noStrike" cap="none" dirty="0" err="1">
                <a:solidFill>
                  <a:schemeClr val="dk1"/>
                </a:solidFill>
                <a:latin typeface="Arial"/>
                <a:ea typeface="Arial"/>
                <a:cs typeface="Arial"/>
                <a:sym typeface="Arial"/>
              </a:rPr>
              <a:t>crímenes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muy</a:t>
            </a:r>
            <a:r>
              <a:rPr lang="en-US" b="0" i="0" u="none" strike="noStrike" cap="none" dirty="0">
                <a:solidFill>
                  <a:schemeClr val="dk1"/>
                </a:solidFill>
                <a:latin typeface="Arial"/>
                <a:ea typeface="Arial"/>
                <a:cs typeface="Arial"/>
                <a:sym typeface="Arial"/>
              </a:rPr>
              <a:t> graves. No </a:t>
            </a:r>
            <a:r>
              <a:rPr lang="en-US" b="0" i="0" u="none" strike="noStrike" cap="none" dirty="0" err="1">
                <a:solidFill>
                  <a:schemeClr val="dk1"/>
                </a:solidFill>
                <a:latin typeface="Arial"/>
                <a:ea typeface="Arial"/>
                <a:cs typeface="Arial"/>
                <a:sym typeface="Arial"/>
              </a:rPr>
              <a:t>trate</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hacer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su</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propia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investigación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interrogar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víctimas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testigos</a:t>
            </a:r>
            <a:r>
              <a:rPr lang="en-US" b="0" i="0" u="none" strike="noStrike" cap="none" dirty="0">
                <a:solidFill>
                  <a:schemeClr val="dk1"/>
                </a:solidFill>
                <a:latin typeface="Arial"/>
                <a:ea typeface="Arial"/>
                <a:cs typeface="Arial"/>
                <a:sym typeface="Arial"/>
              </a:rPr>
              <a:t> o </a:t>
            </a:r>
            <a:r>
              <a:rPr lang="en-US" b="0" i="0" u="none" strike="noStrike" cap="none" dirty="0" err="1">
                <a:solidFill>
                  <a:schemeClr val="dk1"/>
                </a:solidFill>
                <a:latin typeface="Arial"/>
                <a:ea typeface="Arial"/>
                <a:cs typeface="Arial"/>
                <a:sym typeface="Arial"/>
              </a:rPr>
              <a:t>sospechosos</a:t>
            </a:r>
            <a:r>
              <a:rPr lang="en-US" b="0" i="0" u="none" strike="noStrike" cap="none" dirty="0">
                <a:solidFill>
                  <a:schemeClr val="dk1"/>
                </a:solidFill>
                <a:latin typeface="Arial"/>
                <a:ea typeface="Arial"/>
                <a:cs typeface="Arial"/>
                <a:sym typeface="Arial"/>
              </a:rPr>
              <a:t> y no </a:t>
            </a:r>
            <a:r>
              <a:rPr lang="en-US" b="0" i="0" u="none" strike="noStrike" cap="none" dirty="0" err="1">
                <a:solidFill>
                  <a:schemeClr val="dk1"/>
                </a:solidFill>
                <a:latin typeface="Arial"/>
                <a:ea typeface="Arial"/>
                <a:cs typeface="Arial"/>
                <a:sym typeface="Arial"/>
              </a:rPr>
              <a:t>molestar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cualquier</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evidencia</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física</a:t>
            </a:r>
            <a:r>
              <a:rPr lang="en-US" b="0" i="0" u="none" strike="noStrike" cap="none" dirty="0">
                <a:solidFill>
                  <a:schemeClr val="dk1"/>
                </a:solidFill>
                <a:latin typeface="Arial"/>
                <a:ea typeface="Arial"/>
                <a:cs typeface="Arial"/>
                <a:sym typeface="Arial"/>
              </a:rPr>
              <a:t>.</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err="1">
                <a:solidFill>
                  <a:schemeClr val="dk1"/>
                </a:solidFill>
                <a:latin typeface="Arial"/>
                <a:ea typeface="Arial"/>
                <a:cs typeface="Arial"/>
                <a:sym typeface="Arial"/>
              </a:rPr>
              <a:t>Ayude</a:t>
            </a:r>
            <a:r>
              <a:rPr lang="en-US" b="0" i="0" u="none" strike="noStrike" cap="none" dirty="0">
                <a:solidFill>
                  <a:schemeClr val="dk1"/>
                </a:solidFill>
                <a:latin typeface="Arial"/>
                <a:ea typeface="Arial"/>
                <a:cs typeface="Arial"/>
                <a:sym typeface="Arial"/>
              </a:rPr>
              <a:t> a </a:t>
            </a:r>
            <a:r>
              <a:rPr lang="en-US" b="0" i="0" u="none" strike="noStrike" cap="none" dirty="0" err="1">
                <a:solidFill>
                  <a:schemeClr val="dk1"/>
                </a:solidFill>
                <a:latin typeface="Arial"/>
                <a:ea typeface="Arial"/>
                <a:cs typeface="Arial"/>
                <a:sym typeface="Arial"/>
              </a:rPr>
              <a:t>los</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oficiales</a:t>
            </a:r>
            <a:r>
              <a:rPr lang="en-US" b="0" i="0" u="none" strike="noStrike" cap="none" dirty="0">
                <a:solidFill>
                  <a:schemeClr val="dk1"/>
                </a:solidFill>
                <a:latin typeface="Arial"/>
                <a:ea typeface="Arial"/>
                <a:cs typeface="Arial"/>
                <a:sym typeface="Arial"/>
              </a:rPr>
              <a:t> de </a:t>
            </a:r>
            <a:r>
              <a:rPr lang="en-US" b="0" i="0" u="none" strike="noStrike" cap="none" dirty="0" err="1">
                <a:solidFill>
                  <a:schemeClr val="dk1"/>
                </a:solidFill>
                <a:latin typeface="Arial"/>
                <a:ea typeface="Arial"/>
                <a:cs typeface="Arial"/>
                <a:sym typeface="Arial"/>
              </a:rPr>
              <a:t>seguridad</a:t>
            </a:r>
            <a:r>
              <a:rPr lang="en-US" b="0" i="0" u="none" strike="noStrike" cap="none" dirty="0">
                <a:solidFill>
                  <a:schemeClr val="dk1"/>
                </a:solidFill>
                <a:latin typeface="Arial"/>
                <a:ea typeface="Arial"/>
                <a:cs typeface="Arial"/>
                <a:sym typeface="Arial"/>
              </a:rPr>
              <a:t> solo </a:t>
            </a:r>
            <a:r>
              <a:rPr lang="en-US" b="0" i="0" u="none" strike="noStrike" cap="none" dirty="0" err="1">
                <a:solidFill>
                  <a:schemeClr val="dk1"/>
                </a:solidFill>
                <a:latin typeface="Arial"/>
                <a:ea typeface="Arial"/>
                <a:cs typeface="Arial"/>
                <a:sym typeface="Arial"/>
              </a:rPr>
              <a:t>cuando</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piden</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su</a:t>
            </a:r>
            <a:r>
              <a:rPr lang="en-US" b="0" i="0" u="none" strike="noStrike" cap="none" dirty="0">
                <a:solidFill>
                  <a:schemeClr val="dk1"/>
                </a:solidFill>
                <a:latin typeface="Arial"/>
                <a:ea typeface="Arial"/>
                <a:cs typeface="Arial"/>
                <a:sym typeface="Arial"/>
              </a:rPr>
              <a:t> </a:t>
            </a:r>
            <a:r>
              <a:rPr lang="en-US" b="0" i="0" u="none" strike="noStrike" cap="none" dirty="0" err="1">
                <a:solidFill>
                  <a:schemeClr val="dk1"/>
                </a:solidFill>
                <a:latin typeface="Arial"/>
                <a:ea typeface="Arial"/>
                <a:cs typeface="Arial"/>
                <a:sym typeface="Arial"/>
              </a:rPr>
              <a:t>ayuda</a:t>
            </a:r>
            <a:r>
              <a:rPr lang="en-US" b="0" i="0" u="none" strike="noStrike" cap="none" dirty="0">
                <a:solidFill>
                  <a:schemeClr val="dk1"/>
                </a:solidFill>
                <a:latin typeface="Arial"/>
                <a:ea typeface="Arial"/>
                <a:cs typeface="Arial"/>
                <a:sym typeface="Arial"/>
              </a:rPr>
              <a:t>.  </a:t>
            </a:r>
            <a:endParaRPr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37"/>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526" name="Google Shape;526;p37"/>
          <p:cNvSpPr/>
          <p:nvPr/>
        </p:nvSpPr>
        <p:spPr>
          <a:xfrm>
            <a:off x="1083240" y="297512"/>
            <a:ext cx="4997375" cy="268566"/>
          </a:xfrm>
          <a:prstGeom prst="rect">
            <a:avLst/>
          </a:prstGeom>
          <a:solidFill>
            <a:srgbClr val="FF33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lt1"/>
                </a:solidFill>
                <a:sym typeface="Arial"/>
              </a:rPr>
              <a:t>WHEN NOTIFIED OF  WEATHER WATCH OR WARNING</a:t>
            </a:r>
            <a:endParaRPr b="1" i="0" u="none" strike="noStrike" cap="none" dirty="0">
              <a:solidFill>
                <a:schemeClr val="lt1"/>
              </a:solidFill>
              <a:latin typeface="Times New Roman"/>
              <a:ea typeface="Times New Roman"/>
              <a:cs typeface="Times New Roman"/>
              <a:sym typeface="Times New Roman"/>
            </a:endParaRPr>
          </a:p>
        </p:txBody>
      </p:sp>
      <p:sp>
        <p:nvSpPr>
          <p:cNvPr id="529" name="Google Shape;529;p37"/>
          <p:cNvSpPr/>
          <p:nvPr/>
        </p:nvSpPr>
        <p:spPr>
          <a:xfrm>
            <a:off x="271993" y="566078"/>
            <a:ext cx="6265333" cy="1229586"/>
          </a:xfrm>
          <a:prstGeom prst="rect">
            <a:avLst/>
          </a:prstGeom>
          <a:noFill/>
          <a:ln>
            <a:noFill/>
          </a:ln>
        </p:spPr>
        <p:txBody>
          <a:bodyPr spcFirstLastPara="1" wrap="square" lIns="90475" tIns="44450" rIns="90475" bIns="4445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300" b="1" i="1" u="none" strike="noStrike" cap="none" dirty="0">
                <a:solidFill>
                  <a:schemeClr val="dk1"/>
                </a:solidFill>
                <a:sym typeface="Arial"/>
              </a:rPr>
              <a:t>Weather Watch</a:t>
            </a:r>
            <a:r>
              <a:rPr lang="en-US" sz="1300" b="0" i="0" u="none" strike="noStrike" cap="none" dirty="0">
                <a:solidFill>
                  <a:schemeClr val="dk1"/>
                </a:solidFill>
                <a:sym typeface="Arial"/>
              </a:rPr>
              <a:t> – Issued by the National Weather Service when severe weather conditions are </a:t>
            </a:r>
            <a:r>
              <a:rPr lang="en-US" sz="1300" b="1" i="0" u="sng" strike="noStrike" cap="none" dirty="0">
                <a:solidFill>
                  <a:schemeClr val="dk1"/>
                </a:solidFill>
                <a:sym typeface="Arial"/>
              </a:rPr>
              <a:t>possible</a:t>
            </a:r>
            <a:r>
              <a:rPr lang="en-US" sz="1300" b="0" i="0" u="none" strike="noStrike" cap="none" dirty="0">
                <a:solidFill>
                  <a:schemeClr val="dk1"/>
                </a:solidFill>
                <a:sym typeface="Arial"/>
              </a:rPr>
              <a:t> in the area. Be prepared for appropriate action if weather conditions worsen.</a:t>
            </a:r>
            <a:endParaRPr sz="1300" b="0" i="0" u="none" strike="noStrike" cap="none" dirty="0">
              <a:solidFill>
                <a:srgbClr val="000000"/>
              </a:solidFill>
              <a:sym typeface="Arial"/>
            </a:endParaRPr>
          </a:p>
          <a:p>
            <a:pPr marL="0" marR="0" lvl="0" indent="0" algn="l" rtl="0">
              <a:lnSpc>
                <a:spcPct val="100000"/>
              </a:lnSpc>
              <a:spcBef>
                <a:spcPts val="0"/>
              </a:spcBef>
              <a:spcAft>
                <a:spcPts val="0"/>
              </a:spcAft>
              <a:buClr>
                <a:srgbClr val="000000"/>
              </a:buClr>
              <a:buSzPts val="1000"/>
              <a:buFont typeface="Arial"/>
              <a:buNone/>
            </a:pPr>
            <a:endParaRPr sz="1300" b="0" i="0" u="none" strike="noStrike" cap="none" dirty="0">
              <a:solidFill>
                <a:schemeClr val="dk1"/>
              </a:solidFill>
              <a:sym typeface="Arial"/>
            </a:endParaRPr>
          </a:p>
          <a:p>
            <a:pPr marL="0" marR="0" lvl="0" indent="0" algn="l" rtl="0">
              <a:lnSpc>
                <a:spcPct val="100000"/>
              </a:lnSpc>
              <a:spcBef>
                <a:spcPts val="0"/>
              </a:spcBef>
              <a:spcAft>
                <a:spcPts val="0"/>
              </a:spcAft>
              <a:buClr>
                <a:srgbClr val="000000"/>
              </a:buClr>
              <a:buSzPts val="1000"/>
              <a:buFont typeface="Arial"/>
              <a:buNone/>
            </a:pPr>
            <a:r>
              <a:rPr lang="en-US" sz="1300" b="1" i="1" u="none" strike="noStrike" cap="none" dirty="0">
                <a:solidFill>
                  <a:schemeClr val="dk1"/>
                </a:solidFill>
                <a:sym typeface="Arial"/>
              </a:rPr>
              <a:t>Weather Warning</a:t>
            </a:r>
            <a:r>
              <a:rPr lang="en-US" sz="1300" b="0" i="0" u="none" strike="noStrike" cap="none" dirty="0">
                <a:solidFill>
                  <a:schemeClr val="dk1"/>
                </a:solidFill>
                <a:latin typeface="Times New Roman"/>
                <a:ea typeface="Times New Roman"/>
                <a:cs typeface="Times New Roman"/>
                <a:sym typeface="Times New Roman"/>
              </a:rPr>
              <a:t> – </a:t>
            </a:r>
            <a:r>
              <a:rPr lang="en-US" sz="1300" b="0" i="0" u="none" strike="noStrike" cap="none" dirty="0">
                <a:solidFill>
                  <a:schemeClr val="dk1"/>
                </a:solidFill>
                <a:sym typeface="Arial"/>
              </a:rPr>
              <a:t>Issued by the National Weather Service when severe weather has been actually sighted by trained observers or indicated by weather radar.  If a severe weather warning is issued for your area, move to a designated area of shelter or refuge.</a:t>
            </a:r>
            <a:endParaRPr sz="1300" b="0" i="0" u="none" strike="noStrike" cap="none" dirty="0">
              <a:solidFill>
                <a:srgbClr val="000000"/>
              </a:solidFill>
              <a:sym typeface="Arial"/>
            </a:endParaRPr>
          </a:p>
        </p:txBody>
      </p:sp>
      <p:sp>
        <p:nvSpPr>
          <p:cNvPr id="532" name="Google Shape;532;p37"/>
          <p:cNvSpPr/>
          <p:nvPr/>
        </p:nvSpPr>
        <p:spPr>
          <a:xfrm>
            <a:off x="3404658" y="2704720"/>
            <a:ext cx="3293854" cy="4318296"/>
          </a:xfrm>
          <a:prstGeom prst="rect">
            <a:avLst/>
          </a:prstGeom>
          <a:noFill/>
          <a:ln>
            <a:noFill/>
          </a:ln>
        </p:spPr>
        <p:txBody>
          <a:bodyPr spcFirstLastPara="1" wrap="square" lIns="90475" tIns="44450" rIns="90475" bIns="44450" anchor="t" anchorCtr="0">
            <a:noAutofit/>
          </a:bodyPr>
          <a:lstStyle/>
          <a:p>
            <a:pPr marL="114300" marR="0" lvl="0" indent="-114300" algn="l" rtl="0">
              <a:lnSpc>
                <a:spcPct val="100000"/>
              </a:lnSpc>
              <a:spcBef>
                <a:spcPts val="0"/>
              </a:spcBef>
              <a:spcAft>
                <a:spcPts val="0"/>
              </a:spcAft>
              <a:buClr>
                <a:srgbClr val="000000"/>
              </a:buClr>
              <a:buSzPts val="1000"/>
              <a:buFont typeface="Arial"/>
              <a:buNone/>
            </a:pPr>
            <a:r>
              <a:rPr lang="en-US" sz="1300" b="1" i="1" u="none" strike="noStrike" cap="none" dirty="0">
                <a:solidFill>
                  <a:schemeClr val="dk1"/>
                </a:solidFill>
                <a:latin typeface="Arial"/>
                <a:ea typeface="Arial"/>
                <a:cs typeface="Arial"/>
                <a:sym typeface="Arial"/>
              </a:rPr>
              <a:t>Tornado Watch </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If a tornado watch is reported, all staff members should review this procedure and take steps to be ready to react to a Tornado Warning.</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Upon notification of a Tornado Warning, all doors and windows should be closed.  Move all people and activities indoors.</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rgbClr val="000000"/>
              </a:buClr>
              <a:buSzPts val="1000"/>
              <a:buFont typeface="Arial"/>
              <a:buNone/>
            </a:pPr>
            <a:r>
              <a:rPr lang="en-US" sz="1300" b="1" i="1" u="none" strike="noStrike" cap="none" dirty="0">
                <a:solidFill>
                  <a:schemeClr val="dk1"/>
                </a:solidFill>
                <a:latin typeface="Arial"/>
                <a:ea typeface="Arial"/>
                <a:cs typeface="Arial"/>
                <a:sym typeface="Arial"/>
              </a:rPr>
              <a:t>Tornado Warning</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Move into tornado safe areas.</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Assist any individuals with special needs.</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Take roll to determine if anyone is missing.</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Instruct all parishioners  to remain in the duck and cover position until the “all clear” is announced. If the designated safe area is a classroom, parishioners  should get under desks or furniture.</a:t>
            </a:r>
            <a:endParaRPr sz="1300" b="0" i="0" u="none" strike="noStrike" cap="none" dirty="0">
              <a:solidFill>
                <a:srgbClr val="000000"/>
              </a:solidFill>
              <a:latin typeface="Arial"/>
              <a:ea typeface="Arial"/>
              <a:cs typeface="Arial"/>
              <a:sym typeface="Arial"/>
            </a:endParaRPr>
          </a:p>
        </p:txBody>
      </p:sp>
      <p:sp>
        <p:nvSpPr>
          <p:cNvPr id="535" name="Google Shape;535;p37"/>
          <p:cNvSpPr/>
          <p:nvPr/>
        </p:nvSpPr>
        <p:spPr>
          <a:xfrm>
            <a:off x="3581927" y="2231855"/>
            <a:ext cx="2428852" cy="316415"/>
          </a:xfrm>
          <a:prstGeom prst="rect">
            <a:avLst/>
          </a:prstGeom>
          <a:solidFill>
            <a:srgbClr val="FF33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lt1"/>
                </a:solidFill>
                <a:sym typeface="Arial"/>
              </a:rPr>
              <a:t>TORNADO</a:t>
            </a:r>
            <a:endParaRPr b="1" i="0" u="none" strike="noStrike" cap="none" dirty="0">
              <a:solidFill>
                <a:schemeClr val="lt1"/>
              </a:solidFill>
              <a:latin typeface="Times New Roman"/>
              <a:ea typeface="Times New Roman"/>
              <a:cs typeface="Times New Roman"/>
              <a:sym typeface="Times New Roman"/>
            </a:endParaRPr>
          </a:p>
        </p:txBody>
      </p:sp>
      <p:sp>
        <p:nvSpPr>
          <p:cNvPr id="538" name="Google Shape;538;p37"/>
          <p:cNvSpPr/>
          <p:nvPr/>
        </p:nvSpPr>
        <p:spPr>
          <a:xfrm>
            <a:off x="361508" y="2660270"/>
            <a:ext cx="2849526" cy="4186866"/>
          </a:xfrm>
          <a:prstGeom prst="rect">
            <a:avLst/>
          </a:prstGeom>
          <a:noFill/>
          <a:ln>
            <a:noFill/>
          </a:ln>
        </p:spPr>
        <p:txBody>
          <a:bodyPr spcFirstLastPara="1" wrap="square" lIns="90475" tIns="44450" rIns="90475" bIns="44450" anchor="t" anchorCtr="0">
            <a:noAutofit/>
          </a:bodyPr>
          <a:lstStyle/>
          <a:p>
            <a:pPr marL="114300" marR="0" lvl="0" indent="-114300" rtl="0">
              <a:lnSpc>
                <a:spcPct val="100000"/>
              </a:lnSpc>
              <a:spcBef>
                <a:spcPts val="0"/>
              </a:spcBef>
              <a:spcAft>
                <a:spcPts val="0"/>
              </a:spcAft>
              <a:buClr>
                <a:srgbClr val="000000"/>
              </a:buClr>
              <a:buSzPts val="1000"/>
              <a:buFont typeface="Arial"/>
              <a:buNone/>
            </a:pPr>
            <a:r>
              <a:rPr lang="en-US" sz="1300" b="0" i="0" u="none" strike="noStrike" cap="none" dirty="0">
                <a:solidFill>
                  <a:schemeClr val="dk1"/>
                </a:solidFill>
                <a:latin typeface="Arial"/>
                <a:ea typeface="Arial"/>
                <a:cs typeface="Arial"/>
                <a:sym typeface="Arial"/>
              </a:rPr>
              <a:t>Thunderstorms are </a:t>
            </a:r>
            <a:r>
              <a:rPr lang="en-US" sz="1300" b="0" i="0" u="none" strike="noStrike" cap="none" dirty="0" smtClean="0">
                <a:solidFill>
                  <a:schemeClr val="dk1"/>
                </a:solidFill>
                <a:latin typeface="Arial"/>
                <a:ea typeface="Arial"/>
                <a:cs typeface="Arial"/>
                <a:sym typeface="Arial"/>
              </a:rPr>
              <a:t>damaging winds</a:t>
            </a:r>
            <a:r>
              <a:rPr lang="en-US" sz="1300" b="0" i="0" u="none" strike="noStrike" cap="none" dirty="0">
                <a:solidFill>
                  <a:schemeClr val="dk1"/>
                </a:solidFill>
                <a:latin typeface="Arial"/>
                <a:ea typeface="Arial"/>
                <a:cs typeface="Arial"/>
                <a:sym typeface="Arial"/>
              </a:rPr>
              <a:t>, </a:t>
            </a:r>
            <a:r>
              <a:rPr lang="en-US" sz="1300" b="0" i="0" u="none" strike="noStrike" cap="none" dirty="0" smtClean="0">
                <a:solidFill>
                  <a:schemeClr val="dk1"/>
                </a:solidFill>
                <a:latin typeface="Arial"/>
                <a:ea typeface="Arial"/>
                <a:cs typeface="Arial"/>
                <a:sym typeface="Arial"/>
              </a:rPr>
              <a:t>lightning </a:t>
            </a:r>
            <a:r>
              <a:rPr lang="en-US" sz="1300" b="0" i="0" u="none" strike="noStrike" cap="none" dirty="0">
                <a:solidFill>
                  <a:schemeClr val="dk1"/>
                </a:solidFill>
                <a:latin typeface="Arial"/>
                <a:ea typeface="Arial"/>
                <a:cs typeface="Arial"/>
                <a:sym typeface="Arial"/>
              </a:rPr>
              <a:t>and hail. This </a:t>
            </a:r>
            <a:r>
              <a:rPr lang="en-US" sz="1300" b="0" i="0" u="none" strike="noStrike" cap="none" dirty="0" smtClean="0">
                <a:solidFill>
                  <a:schemeClr val="dk1"/>
                </a:solidFill>
                <a:latin typeface="Arial"/>
                <a:ea typeface="Arial"/>
                <a:cs typeface="Arial"/>
                <a:sym typeface="Arial"/>
              </a:rPr>
              <a:t>type </a:t>
            </a:r>
            <a:r>
              <a:rPr lang="en-US" sz="1300" b="0" i="0" u="none" strike="noStrike" cap="none" dirty="0">
                <a:solidFill>
                  <a:schemeClr val="dk1"/>
                </a:solidFill>
                <a:latin typeface="Arial"/>
                <a:ea typeface="Arial"/>
                <a:cs typeface="Arial"/>
                <a:sym typeface="Arial"/>
              </a:rPr>
              <a:t>of </a:t>
            </a:r>
            <a:r>
              <a:rPr lang="en-US" sz="1300" b="0" i="0" u="none" strike="noStrike" cap="none" dirty="0" smtClean="0">
                <a:solidFill>
                  <a:schemeClr val="dk1"/>
                </a:solidFill>
                <a:latin typeface="Arial"/>
                <a:ea typeface="Arial"/>
                <a:cs typeface="Arial"/>
                <a:sym typeface="Arial"/>
              </a:rPr>
              <a:t>storm  could </a:t>
            </a:r>
            <a:r>
              <a:rPr lang="en-US" sz="1300" b="0" i="0" u="none" strike="noStrike" cap="none" dirty="0">
                <a:solidFill>
                  <a:schemeClr val="dk1"/>
                </a:solidFill>
                <a:latin typeface="Arial"/>
                <a:ea typeface="Arial"/>
                <a:cs typeface="Arial"/>
                <a:sym typeface="Arial"/>
              </a:rPr>
              <a:t>develop </a:t>
            </a:r>
            <a:r>
              <a:rPr lang="en-US" sz="1300" b="0" i="0" u="none" strike="noStrike" cap="none" dirty="0" smtClean="0">
                <a:solidFill>
                  <a:schemeClr val="dk1"/>
                </a:solidFill>
                <a:latin typeface="Arial"/>
                <a:ea typeface="Arial"/>
                <a:cs typeface="Arial"/>
                <a:sym typeface="Arial"/>
              </a:rPr>
              <a:t>into a </a:t>
            </a:r>
            <a:r>
              <a:rPr lang="en-US" sz="1300" b="0" i="0" u="none" strike="noStrike" cap="none" dirty="0">
                <a:solidFill>
                  <a:schemeClr val="dk1"/>
                </a:solidFill>
                <a:latin typeface="Arial"/>
                <a:ea typeface="Arial"/>
                <a:cs typeface="Arial"/>
                <a:sym typeface="Arial"/>
              </a:rPr>
              <a:t>tornado. </a:t>
            </a:r>
            <a:endParaRPr lang="en-US" sz="1300" b="0" i="0" u="none" strike="noStrike" cap="none" dirty="0" smtClean="0">
              <a:solidFill>
                <a:schemeClr val="dk1"/>
              </a:solidFill>
              <a:latin typeface="Arial"/>
              <a:ea typeface="Arial"/>
              <a:cs typeface="Arial"/>
              <a:sym typeface="Arial"/>
            </a:endParaRPr>
          </a:p>
          <a:p>
            <a:pPr marL="114300" marR="0" lvl="0" indent="-114300" rtl="0">
              <a:lnSpc>
                <a:spcPct val="100000"/>
              </a:lnSpc>
              <a:spcBef>
                <a:spcPts val="0"/>
              </a:spcBef>
              <a:spcAft>
                <a:spcPts val="0"/>
              </a:spcAft>
              <a:buClr>
                <a:srgbClr val="000000"/>
              </a:buClr>
              <a:buSzPts val="1000"/>
              <a:buFont typeface="Arial"/>
              <a:buNone/>
            </a:pPr>
            <a:endParaRPr lang="en-US" sz="1300" b="0" i="0" u="none" strike="noStrike" cap="none" dirty="0" smtClean="0">
              <a:solidFill>
                <a:schemeClr val="dk1"/>
              </a:solidFill>
              <a:latin typeface="Arial"/>
              <a:ea typeface="Arial"/>
              <a:cs typeface="Arial"/>
              <a:sym typeface="Arial"/>
            </a:endParaRPr>
          </a:p>
          <a:p>
            <a:pPr marL="114300" marR="0" lvl="0" indent="-114300" rtl="0">
              <a:lnSpc>
                <a:spcPct val="100000"/>
              </a:lnSpc>
              <a:spcBef>
                <a:spcPts val="0"/>
              </a:spcBef>
              <a:spcAft>
                <a:spcPts val="0"/>
              </a:spcAft>
              <a:buClr>
                <a:srgbClr val="000000"/>
              </a:buClr>
              <a:buSzPts val="1000"/>
              <a:buFont typeface="Arial"/>
              <a:buNone/>
            </a:pPr>
            <a:r>
              <a:rPr lang="en-US" sz="1300" b="0" i="0" u="none" strike="noStrike" cap="none" dirty="0" smtClean="0">
                <a:solidFill>
                  <a:schemeClr val="dk1"/>
                </a:solidFill>
                <a:latin typeface="Arial"/>
                <a:ea typeface="Arial"/>
                <a:cs typeface="Arial"/>
                <a:sym typeface="Arial"/>
              </a:rPr>
              <a:t>Notification </a:t>
            </a:r>
            <a:r>
              <a:rPr lang="en-US" sz="1300" b="0" i="0" u="none" strike="noStrike" cap="none" dirty="0">
                <a:solidFill>
                  <a:schemeClr val="dk1"/>
                </a:solidFill>
                <a:latin typeface="Arial"/>
                <a:ea typeface="Arial"/>
                <a:cs typeface="Arial"/>
                <a:sym typeface="Arial"/>
              </a:rPr>
              <a:t>for </a:t>
            </a:r>
            <a:r>
              <a:rPr lang="en-US" sz="1300" b="0" i="0" u="none" strike="noStrike" cap="none" dirty="0" smtClean="0">
                <a:solidFill>
                  <a:schemeClr val="dk1"/>
                </a:solidFill>
                <a:latin typeface="Arial"/>
                <a:ea typeface="Arial"/>
                <a:cs typeface="Arial"/>
                <a:sym typeface="Arial"/>
              </a:rPr>
              <a:t>this type </a:t>
            </a:r>
            <a:r>
              <a:rPr lang="en-US" sz="1300" b="0" i="0" u="none" strike="noStrike" cap="none" dirty="0">
                <a:solidFill>
                  <a:schemeClr val="dk1"/>
                </a:solidFill>
                <a:latin typeface="Arial"/>
                <a:ea typeface="Arial"/>
                <a:cs typeface="Arial"/>
                <a:sym typeface="Arial"/>
              </a:rPr>
              <a:t>of </a:t>
            </a:r>
            <a:r>
              <a:rPr lang="en-US" sz="1300" b="0" i="0" u="none" strike="noStrike" cap="none" dirty="0" smtClean="0">
                <a:solidFill>
                  <a:schemeClr val="dk1"/>
                </a:solidFill>
                <a:latin typeface="Arial"/>
                <a:ea typeface="Arial"/>
                <a:cs typeface="Arial"/>
                <a:sym typeface="Arial"/>
              </a:rPr>
              <a:t>weather</a:t>
            </a:r>
          </a:p>
          <a:p>
            <a:pPr marL="114300" marR="0" lvl="0" indent="-114300" rtl="0">
              <a:lnSpc>
                <a:spcPct val="100000"/>
              </a:lnSpc>
              <a:spcBef>
                <a:spcPts val="0"/>
              </a:spcBef>
              <a:spcAft>
                <a:spcPts val="0"/>
              </a:spcAft>
              <a:buClr>
                <a:srgbClr val="000000"/>
              </a:buClr>
              <a:buSzPts val="1000"/>
              <a:buFont typeface="Arial"/>
              <a:buNone/>
            </a:pPr>
            <a:r>
              <a:rPr lang="en-US" sz="1300" b="0" i="0" u="none" strike="noStrike" cap="none" dirty="0" smtClean="0">
                <a:solidFill>
                  <a:schemeClr val="dk1"/>
                </a:solidFill>
                <a:latin typeface="Arial"/>
                <a:ea typeface="Arial"/>
                <a:cs typeface="Arial"/>
                <a:sym typeface="Arial"/>
              </a:rPr>
              <a:t> </a:t>
            </a:r>
            <a:r>
              <a:rPr lang="en-US" sz="1300" b="0" i="0" u="none" strike="noStrike" cap="none" dirty="0">
                <a:solidFill>
                  <a:schemeClr val="dk1"/>
                </a:solidFill>
                <a:latin typeface="Arial"/>
                <a:ea typeface="Arial"/>
                <a:cs typeface="Arial"/>
                <a:sym typeface="Arial"/>
              </a:rPr>
              <a:t>is </a:t>
            </a:r>
            <a:r>
              <a:rPr lang="en-US" sz="1300" b="0" i="0" u="none" strike="noStrike" cap="none" dirty="0" smtClean="0">
                <a:solidFill>
                  <a:schemeClr val="dk1"/>
                </a:solidFill>
                <a:latin typeface="Arial"/>
                <a:ea typeface="Arial"/>
                <a:cs typeface="Arial"/>
                <a:sym typeface="Arial"/>
              </a:rPr>
              <a:t>normally given </a:t>
            </a:r>
            <a:r>
              <a:rPr lang="en-US" sz="1300" b="0" i="0" u="none" strike="noStrike" cap="none" dirty="0">
                <a:solidFill>
                  <a:schemeClr val="dk1"/>
                </a:solidFill>
                <a:latin typeface="Arial"/>
                <a:ea typeface="Arial"/>
                <a:cs typeface="Arial"/>
                <a:sym typeface="Arial"/>
              </a:rPr>
              <a:t>over the </a:t>
            </a:r>
            <a:r>
              <a:rPr lang="en-US" sz="1300" b="0" i="0" u="none" strike="noStrike" cap="none" dirty="0" smtClean="0">
                <a:solidFill>
                  <a:schemeClr val="dk1"/>
                </a:solidFill>
                <a:latin typeface="Arial"/>
                <a:ea typeface="Arial"/>
                <a:cs typeface="Arial"/>
                <a:sym typeface="Arial"/>
              </a:rPr>
              <a:t>local radio and television stations.  They</a:t>
            </a:r>
            <a:endParaRPr sz="1300" b="0" i="0" u="none" strike="noStrike" cap="none" dirty="0" smtClean="0">
              <a:solidFill>
                <a:srgbClr val="000000"/>
              </a:solidFill>
              <a:latin typeface="Arial"/>
              <a:ea typeface="Arial"/>
              <a:cs typeface="Arial"/>
              <a:sym typeface="Arial"/>
            </a:endParaRPr>
          </a:p>
          <a:p>
            <a:pPr marL="114300" marR="0" lvl="0" indent="-114300" rtl="0">
              <a:lnSpc>
                <a:spcPct val="100000"/>
              </a:lnSpc>
              <a:spcBef>
                <a:spcPts val="0"/>
              </a:spcBef>
              <a:spcAft>
                <a:spcPts val="0"/>
              </a:spcAft>
              <a:buClr>
                <a:srgbClr val="000000"/>
              </a:buClr>
              <a:buSzPts val="1000"/>
              <a:buFont typeface="Arial"/>
              <a:buNone/>
            </a:pPr>
            <a:r>
              <a:rPr lang="en-US" sz="1300" b="0" i="0" u="none" strike="noStrike" cap="none" dirty="0" smtClean="0">
                <a:solidFill>
                  <a:schemeClr val="dk1"/>
                </a:solidFill>
                <a:latin typeface="Arial"/>
                <a:ea typeface="Arial"/>
                <a:cs typeface="Arial"/>
                <a:sym typeface="Arial"/>
              </a:rPr>
              <a:t>receive this information from</a:t>
            </a:r>
            <a:endParaRPr sz="1300" b="0" i="0" u="none" strike="noStrike" cap="none" dirty="0" smtClean="0">
              <a:solidFill>
                <a:srgbClr val="000000"/>
              </a:solidFill>
              <a:latin typeface="Arial"/>
              <a:ea typeface="Arial"/>
              <a:cs typeface="Arial"/>
              <a:sym typeface="Arial"/>
            </a:endParaRPr>
          </a:p>
          <a:p>
            <a:pPr marL="114300" marR="0" lvl="0" indent="-114300" rtl="0">
              <a:lnSpc>
                <a:spcPct val="100000"/>
              </a:lnSpc>
              <a:spcBef>
                <a:spcPts val="0"/>
              </a:spcBef>
              <a:spcAft>
                <a:spcPts val="0"/>
              </a:spcAft>
              <a:buClr>
                <a:srgbClr val="000000"/>
              </a:buClr>
              <a:buSzPts val="1000"/>
              <a:buFont typeface="Arial"/>
              <a:buNone/>
            </a:pPr>
            <a:r>
              <a:rPr lang="en-US" sz="1300" b="0" i="0" u="none" strike="noStrike" cap="none" dirty="0" smtClean="0">
                <a:solidFill>
                  <a:schemeClr val="dk1"/>
                </a:solidFill>
                <a:latin typeface="Arial"/>
                <a:ea typeface="Arial"/>
                <a:cs typeface="Arial"/>
                <a:sym typeface="Arial"/>
              </a:rPr>
              <a:t>the National Weather Service.</a:t>
            </a:r>
            <a:endParaRPr sz="1300" b="0" i="0" u="none" strike="noStrike" cap="none" dirty="0" smtClean="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endParaRPr sz="1300" b="0" i="0" u="none" strike="noStrike" cap="none" dirty="0">
              <a:solidFill>
                <a:schemeClr val="dk1"/>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r>
              <a:rPr lang="en-US" sz="1300" b="0" i="0" u="none" strike="noStrike" cap="none" dirty="0">
                <a:solidFill>
                  <a:schemeClr val="dk1"/>
                </a:solidFill>
                <a:latin typeface="Arial"/>
                <a:ea typeface="Arial"/>
                <a:cs typeface="Arial"/>
                <a:sym typeface="Arial"/>
              </a:rPr>
              <a:t>The greatest </a:t>
            </a:r>
            <a:r>
              <a:rPr lang="en-US" sz="1300" b="0" i="1" u="none" strike="noStrike" cap="none" dirty="0">
                <a:solidFill>
                  <a:schemeClr val="dk1"/>
                </a:solidFill>
                <a:latin typeface="Arial"/>
                <a:ea typeface="Arial"/>
                <a:cs typeface="Arial"/>
                <a:sym typeface="Arial"/>
              </a:rPr>
              <a:t>dangers from </a:t>
            </a:r>
            <a:r>
              <a:rPr lang="en-US" sz="1300" b="0" i="1" u="none" strike="noStrike" cap="none" dirty="0" smtClean="0">
                <a:solidFill>
                  <a:schemeClr val="dk1"/>
                </a:solidFill>
                <a:latin typeface="Arial"/>
                <a:ea typeface="Arial"/>
                <a:cs typeface="Arial"/>
                <a:sym typeface="Arial"/>
              </a:rPr>
              <a:t>high</a:t>
            </a:r>
            <a:endParaRPr sz="1300" b="0" i="0" u="none" strike="noStrike" cap="none" dirty="0" smtClean="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r>
              <a:rPr lang="en-US" sz="1300" b="0" i="1" u="none" strike="noStrike" cap="none" dirty="0" smtClean="0">
                <a:solidFill>
                  <a:schemeClr val="dk1"/>
                </a:solidFill>
                <a:latin typeface="Arial"/>
                <a:ea typeface="Arial"/>
                <a:cs typeface="Arial"/>
                <a:sym typeface="Arial"/>
              </a:rPr>
              <a:t>winds</a:t>
            </a:r>
            <a:r>
              <a:rPr lang="en-US" sz="1300" b="0" i="0" u="none" strike="noStrike" cap="none" dirty="0" smtClean="0">
                <a:solidFill>
                  <a:schemeClr val="dk1"/>
                </a:solidFill>
                <a:latin typeface="Arial"/>
                <a:ea typeface="Arial"/>
                <a:cs typeface="Arial"/>
                <a:sym typeface="Arial"/>
              </a:rPr>
              <a:t> (e.g., tornado, thunderstorm</a:t>
            </a:r>
            <a:endParaRPr sz="1300" b="0" i="0" u="none" strike="noStrike" cap="none" dirty="0" smtClean="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r>
              <a:rPr lang="en-US" sz="1300" b="0" i="0" u="none" strike="noStrike" cap="none" dirty="0" smtClean="0">
                <a:solidFill>
                  <a:schemeClr val="dk1"/>
                </a:solidFill>
                <a:latin typeface="Arial"/>
                <a:ea typeface="Arial"/>
                <a:cs typeface="Arial"/>
                <a:sym typeface="Arial"/>
              </a:rPr>
              <a:t>downburst, etc.) are roof failure,</a:t>
            </a:r>
            <a:endParaRPr sz="1300" b="0" i="0" u="none" strike="noStrike" cap="none" dirty="0" smtClean="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r>
              <a:rPr lang="en-US" sz="1300" b="0" i="0" u="none" strike="noStrike" cap="none" dirty="0" smtClean="0">
                <a:solidFill>
                  <a:schemeClr val="dk1"/>
                </a:solidFill>
                <a:latin typeface="Arial"/>
                <a:ea typeface="Arial"/>
                <a:cs typeface="Arial"/>
                <a:sym typeface="Arial"/>
              </a:rPr>
              <a:t>breaking glass and flying debris</a:t>
            </a:r>
            <a:endParaRPr sz="1300" b="0" i="0" u="none" strike="noStrike" cap="none" dirty="0" smtClean="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r>
              <a:rPr lang="en-US" sz="1300" b="0" i="0" u="none" strike="noStrike" cap="none" dirty="0" smtClean="0">
                <a:solidFill>
                  <a:schemeClr val="dk1"/>
                </a:solidFill>
                <a:latin typeface="Arial"/>
                <a:ea typeface="Arial"/>
                <a:cs typeface="Arial"/>
                <a:sym typeface="Arial"/>
              </a:rPr>
              <a:t>(airborne missiles). </a:t>
            </a:r>
            <a:endParaRPr sz="1300" b="0" i="0" u="none" strike="noStrike" cap="none" dirty="0" smtClean="0">
              <a:solidFill>
                <a:srgbClr val="000000"/>
              </a:solidFill>
              <a:latin typeface="Arial"/>
              <a:ea typeface="Arial"/>
              <a:cs typeface="Arial"/>
              <a:sym typeface="Arial"/>
            </a:endParaRPr>
          </a:p>
          <a:p>
            <a:pPr marL="114300" marR="0" lvl="0" indent="-50800" algn="l" rtl="0">
              <a:lnSpc>
                <a:spcPct val="100000"/>
              </a:lnSpc>
              <a:spcBef>
                <a:spcPts val="0"/>
              </a:spcBef>
              <a:spcAft>
                <a:spcPts val="0"/>
              </a:spcAft>
              <a:buClr>
                <a:schemeClr val="dk1"/>
              </a:buClr>
              <a:buSzPts val="1000"/>
              <a:buFont typeface="Times New Roman"/>
              <a:buNone/>
            </a:pPr>
            <a:endParaRPr sz="1300" b="0" i="0" u="none" strike="noStrike" cap="none" dirty="0">
              <a:solidFill>
                <a:schemeClr val="dk1"/>
              </a:solidFill>
              <a:latin typeface="Arial"/>
              <a:ea typeface="Arial"/>
              <a:cs typeface="Arial"/>
              <a:sym typeface="Arial"/>
            </a:endParaRPr>
          </a:p>
          <a:p>
            <a:pPr marL="114300" marR="0" lvl="0" indent="-114300" algn="l" rtl="0">
              <a:lnSpc>
                <a:spcPct val="100000"/>
              </a:lnSpc>
              <a:spcBef>
                <a:spcPts val="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Move everyone inside and shelter-in-place from lightning, high winds, and flying debris</a:t>
            </a:r>
            <a:r>
              <a:rPr lang="en-US" sz="1000" b="0" i="0" u="none" strike="noStrike" cap="none" dirty="0">
                <a:solidFill>
                  <a:schemeClr val="dk1"/>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a:p>
            <a:pPr marL="114300" marR="0" lvl="0" indent="-50800" algn="l" rtl="0">
              <a:lnSpc>
                <a:spcPct val="100000"/>
              </a:lnSpc>
              <a:spcBef>
                <a:spcPts val="0"/>
              </a:spcBef>
              <a:spcAft>
                <a:spcPts val="0"/>
              </a:spcAft>
              <a:buClr>
                <a:schemeClr val="dk1"/>
              </a:buClr>
              <a:buSzPts val="1000"/>
              <a:buFont typeface="Times New Roman"/>
              <a:buNone/>
            </a:pPr>
            <a:endParaRPr sz="1000" b="0" i="0" u="none" strike="noStrike" cap="none" dirty="0">
              <a:solidFill>
                <a:schemeClr val="dk1"/>
              </a:solidFill>
              <a:latin typeface="Arial"/>
              <a:ea typeface="Arial"/>
              <a:cs typeface="Arial"/>
              <a:sym typeface="Arial"/>
            </a:endParaRPr>
          </a:p>
        </p:txBody>
      </p:sp>
      <p:sp>
        <p:nvSpPr>
          <p:cNvPr id="539" name="Google Shape;539;p37"/>
          <p:cNvSpPr txBox="1"/>
          <p:nvPr/>
        </p:nvSpPr>
        <p:spPr>
          <a:xfrm>
            <a:off x="0" y="7143750"/>
            <a:ext cx="40576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542" name="Google Shape;542;p37"/>
          <p:cNvSpPr/>
          <p:nvPr/>
        </p:nvSpPr>
        <p:spPr>
          <a:xfrm>
            <a:off x="1318718" y="7023016"/>
            <a:ext cx="4603880" cy="369270"/>
          </a:xfrm>
          <a:prstGeom prst="rect">
            <a:avLst/>
          </a:prstGeom>
          <a:solidFill>
            <a:srgbClr val="FF33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b="1" i="0" u="none" strike="noStrike" cap="none" dirty="0">
                <a:solidFill>
                  <a:schemeClr val="lt1"/>
                </a:solidFill>
                <a:sym typeface="Arial"/>
              </a:rPr>
              <a:t>TORNADO WARNING SAFE AREAS</a:t>
            </a:r>
            <a:endParaRPr b="1" i="0" u="none" strike="noStrike" cap="none" dirty="0">
              <a:solidFill>
                <a:schemeClr val="lt1"/>
              </a:solidFill>
              <a:latin typeface="Times New Roman"/>
              <a:ea typeface="Times New Roman"/>
              <a:cs typeface="Times New Roman"/>
              <a:sym typeface="Times New Roman"/>
            </a:endParaRPr>
          </a:p>
        </p:txBody>
      </p:sp>
      <p:sp>
        <p:nvSpPr>
          <p:cNvPr id="543" name="Google Shape;543;p37"/>
          <p:cNvSpPr txBox="1"/>
          <p:nvPr/>
        </p:nvSpPr>
        <p:spPr>
          <a:xfrm>
            <a:off x="260080" y="7364376"/>
            <a:ext cx="6586007" cy="1492250"/>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sz="1200" b="0" i="0" u="none" strike="noStrike" cap="none" dirty="0">
                <a:solidFill>
                  <a:schemeClr val="dk1"/>
                </a:solidFill>
                <a:latin typeface="Arial"/>
                <a:ea typeface="Arial"/>
                <a:cs typeface="Arial"/>
                <a:sym typeface="Arial"/>
              </a:rPr>
              <a:t>CHURCH</a:t>
            </a:r>
            <a:endParaRPr sz="1200" b="0" i="0" u="none" strike="noStrike" cap="none" dirty="0">
              <a:solidFill>
                <a:srgbClr val="000000"/>
              </a:solidFill>
              <a:latin typeface="Arial"/>
              <a:ea typeface="Arial"/>
              <a:cs typeface="Arial"/>
              <a:sym typeface="Arial"/>
            </a:endParaRPr>
          </a:p>
          <a:p>
            <a:pPr marL="571500" marR="0" lvl="1" indent="-114300" algn="l" rtl="0">
              <a:lnSpc>
                <a:spcPct val="100000"/>
              </a:lnSpc>
              <a:spcBef>
                <a:spcPts val="500"/>
              </a:spcBef>
              <a:spcAft>
                <a:spcPts val="0"/>
              </a:spcAft>
              <a:buClr>
                <a:schemeClr val="dk1"/>
              </a:buClr>
              <a:buSzPts val="1000"/>
              <a:buFont typeface="Arial"/>
              <a:buChar char="•"/>
            </a:pPr>
            <a:r>
              <a:rPr lang="en-US" sz="1200" b="0" i="0" u="none" strike="noStrike" cap="none" dirty="0">
                <a:solidFill>
                  <a:schemeClr val="dk1"/>
                </a:solidFill>
                <a:latin typeface="Arial"/>
                <a:ea typeface="Arial"/>
                <a:cs typeface="Arial"/>
                <a:sym typeface="Arial"/>
              </a:rPr>
              <a:t>Narthex or back of church</a:t>
            </a:r>
            <a:endParaRPr sz="12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200" b="0" i="0" u="none" strike="noStrike" cap="none" dirty="0">
                <a:solidFill>
                  <a:schemeClr val="dk1"/>
                </a:solidFill>
                <a:latin typeface="Arial"/>
                <a:ea typeface="Arial"/>
                <a:cs typeface="Arial"/>
                <a:sym typeface="Arial"/>
              </a:rPr>
              <a:t>PARISH CENTER</a:t>
            </a:r>
            <a:endParaRPr sz="1200" b="0" i="0" u="none" strike="noStrike" cap="none" dirty="0">
              <a:solidFill>
                <a:srgbClr val="000000"/>
              </a:solidFill>
              <a:latin typeface="Arial"/>
              <a:ea typeface="Arial"/>
              <a:cs typeface="Arial"/>
              <a:sym typeface="Arial"/>
            </a:endParaRPr>
          </a:p>
          <a:p>
            <a:pPr marL="571500" marR="0" lvl="1" indent="-114300" algn="l" rtl="0">
              <a:lnSpc>
                <a:spcPct val="100000"/>
              </a:lnSpc>
              <a:spcBef>
                <a:spcPts val="500"/>
              </a:spcBef>
              <a:spcAft>
                <a:spcPts val="0"/>
              </a:spcAft>
              <a:buClr>
                <a:schemeClr val="dk1"/>
              </a:buClr>
              <a:buSzPts val="1000"/>
              <a:buFont typeface="Arial"/>
              <a:buChar char="•"/>
            </a:pPr>
            <a:r>
              <a:rPr lang="en-US" sz="1200" b="0" i="0" u="none" strike="noStrike" cap="none" dirty="0">
                <a:solidFill>
                  <a:schemeClr val="dk1"/>
                </a:solidFill>
                <a:latin typeface="Arial"/>
                <a:ea typeface="Arial"/>
                <a:cs typeface="Arial"/>
                <a:sym typeface="Arial"/>
              </a:rPr>
              <a:t>Restrooms / Kitchen / Hallways</a:t>
            </a:r>
            <a:endParaRPr sz="12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200" b="0" i="0" u="none" strike="noStrike" cap="none" dirty="0">
                <a:solidFill>
                  <a:schemeClr val="dk1"/>
                </a:solidFill>
                <a:latin typeface="Arial"/>
                <a:ea typeface="Arial"/>
                <a:cs typeface="Arial"/>
                <a:sym typeface="Arial"/>
              </a:rPr>
              <a:t>LEARNING CENTER</a:t>
            </a:r>
            <a:endParaRPr sz="1200" b="0" i="0" u="none" strike="noStrike" cap="none" dirty="0">
              <a:solidFill>
                <a:srgbClr val="000000"/>
              </a:solidFill>
              <a:latin typeface="Arial"/>
              <a:ea typeface="Arial"/>
              <a:cs typeface="Arial"/>
              <a:sym typeface="Arial"/>
            </a:endParaRPr>
          </a:p>
          <a:p>
            <a:pPr marL="571500" marR="0" lvl="1" indent="-114300" algn="l" rtl="0">
              <a:lnSpc>
                <a:spcPct val="100000"/>
              </a:lnSpc>
              <a:spcBef>
                <a:spcPts val="500"/>
              </a:spcBef>
              <a:spcAft>
                <a:spcPts val="0"/>
              </a:spcAft>
              <a:buClr>
                <a:schemeClr val="dk1"/>
              </a:buClr>
              <a:buSzPts val="1000"/>
              <a:buFont typeface="Arial"/>
              <a:buChar char="•"/>
            </a:pPr>
            <a:r>
              <a:rPr lang="en-US" sz="1200" b="0" i="0" u="none" strike="noStrike" cap="none" dirty="0">
                <a:solidFill>
                  <a:schemeClr val="dk1"/>
                </a:solidFill>
                <a:latin typeface="Arial"/>
                <a:ea typeface="Arial"/>
                <a:cs typeface="Arial"/>
                <a:sym typeface="Arial"/>
              </a:rPr>
              <a:t>Should be evacuated if safe to do so, if not, take shelter in restrooms or hallways</a:t>
            </a:r>
            <a:endParaRPr sz="1200" b="0" i="0" u="none" strike="noStrike" cap="none" dirty="0">
              <a:solidFill>
                <a:srgbClr val="000000"/>
              </a:solidFill>
              <a:latin typeface="Arial"/>
              <a:ea typeface="Arial"/>
              <a:cs typeface="Arial"/>
              <a:sym typeface="Arial"/>
            </a:endParaRPr>
          </a:p>
        </p:txBody>
      </p:sp>
      <p:sp>
        <p:nvSpPr>
          <p:cNvPr id="546" name="Google Shape;546;p37"/>
          <p:cNvSpPr/>
          <p:nvPr/>
        </p:nvSpPr>
        <p:spPr>
          <a:xfrm>
            <a:off x="361508" y="2231855"/>
            <a:ext cx="2641806" cy="394687"/>
          </a:xfrm>
          <a:prstGeom prst="rect">
            <a:avLst/>
          </a:prstGeom>
          <a:solidFill>
            <a:srgbClr val="FF33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lt1"/>
                </a:solidFill>
                <a:sym typeface="Arial"/>
              </a:rPr>
              <a:t>SEVERE THUNDERSTORM</a:t>
            </a:r>
            <a:endParaRPr b="1" i="0" u="none" strike="noStrike" cap="none" dirty="0">
              <a:solidFill>
                <a:schemeClr val="lt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38"/>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556" name="Google Shape;556;p38"/>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562" name="Google Shape;562;p38"/>
          <p:cNvSpPr/>
          <p:nvPr/>
        </p:nvSpPr>
        <p:spPr>
          <a:xfrm>
            <a:off x="981148" y="266327"/>
            <a:ext cx="4603880" cy="213729"/>
          </a:xfrm>
          <a:prstGeom prst="rect">
            <a:avLst/>
          </a:prstGeom>
          <a:solidFill>
            <a:srgbClr val="FF33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lt1"/>
                </a:solidFill>
                <a:sym typeface="Arial"/>
              </a:rPr>
              <a:t>CUANDO SE ANUNCIA CAMBIOS EN EL CLIMA</a:t>
            </a:r>
            <a:endParaRPr b="1" i="0" u="none" strike="noStrike" cap="none" dirty="0">
              <a:solidFill>
                <a:schemeClr val="lt1"/>
              </a:solidFill>
              <a:latin typeface="Times New Roman"/>
              <a:ea typeface="Times New Roman"/>
              <a:cs typeface="Times New Roman"/>
              <a:sym typeface="Times New Roman"/>
            </a:endParaRPr>
          </a:p>
        </p:txBody>
      </p:sp>
      <p:sp>
        <p:nvSpPr>
          <p:cNvPr id="565" name="Google Shape;565;p38"/>
          <p:cNvSpPr/>
          <p:nvPr/>
        </p:nvSpPr>
        <p:spPr>
          <a:xfrm>
            <a:off x="170661" y="489098"/>
            <a:ext cx="6516677" cy="1432333"/>
          </a:xfrm>
          <a:prstGeom prst="rect">
            <a:avLst/>
          </a:prstGeom>
          <a:noFill/>
          <a:ln>
            <a:noFill/>
          </a:ln>
        </p:spPr>
        <p:txBody>
          <a:bodyPr spcFirstLastPara="1" wrap="square" lIns="90475" tIns="44450" rIns="90475" bIns="4445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300" b="1" i="1" u="none" strike="noStrike" cap="none" dirty="0" err="1">
                <a:solidFill>
                  <a:schemeClr val="dk1"/>
                </a:solidFill>
                <a:sym typeface="Arial"/>
              </a:rPr>
              <a:t>Cambios</a:t>
            </a:r>
            <a:r>
              <a:rPr lang="en-US" sz="1300" b="1" i="1" u="none" strike="noStrike" cap="none" dirty="0">
                <a:solidFill>
                  <a:schemeClr val="dk1"/>
                </a:solidFill>
                <a:sym typeface="Arial"/>
              </a:rPr>
              <a:t> </a:t>
            </a:r>
            <a:r>
              <a:rPr lang="en-US" sz="1300" b="1" i="1" u="none" strike="noStrike" cap="none" dirty="0" err="1">
                <a:solidFill>
                  <a:schemeClr val="dk1"/>
                </a:solidFill>
                <a:sym typeface="Arial"/>
              </a:rPr>
              <a:t>en</a:t>
            </a:r>
            <a:r>
              <a:rPr lang="en-US" sz="1300" b="1" i="1" u="none" strike="noStrike" cap="none" dirty="0">
                <a:solidFill>
                  <a:schemeClr val="dk1"/>
                </a:solidFill>
                <a:sym typeface="Arial"/>
              </a:rPr>
              <a:t> el </a:t>
            </a:r>
            <a:r>
              <a:rPr lang="en-US" sz="1300" b="1" i="1" u="none" strike="noStrike" cap="none" dirty="0" err="1">
                <a:solidFill>
                  <a:schemeClr val="dk1"/>
                </a:solidFill>
                <a:sym typeface="Arial"/>
              </a:rPr>
              <a:t>clima</a:t>
            </a:r>
            <a:r>
              <a:rPr lang="en-US" sz="1300" b="1" i="1" u="none" strike="noStrike" cap="none" dirty="0">
                <a:solidFill>
                  <a:schemeClr val="dk1"/>
                </a:solidFill>
                <a:sym typeface="Arial"/>
              </a:rPr>
              <a:t> - </a:t>
            </a:r>
            <a:r>
              <a:rPr lang="en-US" sz="1300" b="0" i="0" u="none" strike="noStrike" cap="none" dirty="0" err="1">
                <a:solidFill>
                  <a:schemeClr val="dk1"/>
                </a:solidFill>
                <a:sym typeface="Arial"/>
              </a:rPr>
              <a:t>Emitido</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por</a:t>
            </a:r>
            <a:r>
              <a:rPr lang="en-US" sz="1300" b="0" i="0" u="none" strike="noStrike" cap="none" dirty="0">
                <a:solidFill>
                  <a:schemeClr val="dk1"/>
                </a:solidFill>
                <a:sym typeface="Arial"/>
              </a:rPr>
              <a:t> el </a:t>
            </a:r>
            <a:r>
              <a:rPr lang="en-US" sz="1300" b="0" i="0" u="none" strike="noStrike" cap="none" dirty="0" err="1">
                <a:solidFill>
                  <a:schemeClr val="dk1"/>
                </a:solidFill>
                <a:sym typeface="Arial"/>
              </a:rPr>
              <a:t>servicio</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meteorológico</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nacional</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cuando</a:t>
            </a:r>
            <a:r>
              <a:rPr lang="en-US" sz="1300" b="0" i="0" u="none" strike="noStrike" cap="none" dirty="0">
                <a:solidFill>
                  <a:schemeClr val="dk1"/>
                </a:solidFill>
                <a:sym typeface="Arial"/>
              </a:rPr>
              <a:t> las </a:t>
            </a:r>
            <a:r>
              <a:rPr lang="en-US" sz="1300" b="0" i="0" u="none" strike="noStrike" cap="none" dirty="0" err="1">
                <a:solidFill>
                  <a:schemeClr val="dk1"/>
                </a:solidFill>
                <a:sym typeface="Arial"/>
              </a:rPr>
              <a:t>condiciones</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meteorológicas</a:t>
            </a:r>
            <a:r>
              <a:rPr lang="en-US" sz="1300" b="0" i="0" u="none" strike="noStrike" cap="none" dirty="0">
                <a:solidFill>
                  <a:schemeClr val="dk1"/>
                </a:solidFill>
                <a:sym typeface="Arial"/>
              </a:rPr>
              <a:t> son </a:t>
            </a:r>
            <a:r>
              <a:rPr lang="en-US" sz="1300" b="0" i="0" u="none" strike="noStrike" cap="none" dirty="0" err="1">
                <a:solidFill>
                  <a:schemeClr val="dk1"/>
                </a:solidFill>
                <a:sym typeface="Arial"/>
              </a:rPr>
              <a:t>posibles</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en</a:t>
            </a:r>
            <a:r>
              <a:rPr lang="en-US" sz="1300" b="0" i="0" u="none" strike="noStrike" cap="none" dirty="0">
                <a:solidFill>
                  <a:schemeClr val="dk1"/>
                </a:solidFill>
                <a:sym typeface="Arial"/>
              </a:rPr>
              <a:t> la zona. </a:t>
            </a:r>
            <a:r>
              <a:rPr lang="en-US" sz="1300" b="0" i="0" u="none" strike="noStrike" cap="none" dirty="0" err="1">
                <a:solidFill>
                  <a:schemeClr val="dk1"/>
                </a:solidFill>
                <a:sym typeface="Arial"/>
              </a:rPr>
              <a:t>Estar</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preparado</a:t>
            </a:r>
            <a:r>
              <a:rPr lang="en-US" sz="1300" b="0" i="0" u="none" strike="noStrike" cap="none" dirty="0">
                <a:solidFill>
                  <a:schemeClr val="dk1"/>
                </a:solidFill>
                <a:sym typeface="Arial"/>
              </a:rPr>
              <a:t> para las </a:t>
            </a:r>
            <a:r>
              <a:rPr lang="en-US" sz="1300" b="0" i="0" u="none" strike="noStrike" cap="none" dirty="0" err="1">
                <a:solidFill>
                  <a:schemeClr val="dk1"/>
                </a:solidFill>
                <a:sym typeface="Arial"/>
              </a:rPr>
              <a:t>medidas</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adecuadas</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si</a:t>
            </a:r>
            <a:r>
              <a:rPr lang="en-US" sz="1300" b="0" i="0" u="none" strike="noStrike" cap="none" dirty="0">
                <a:solidFill>
                  <a:schemeClr val="dk1"/>
                </a:solidFill>
                <a:sym typeface="Arial"/>
              </a:rPr>
              <a:t> las </a:t>
            </a:r>
            <a:r>
              <a:rPr lang="en-US" sz="1300" b="0" i="0" u="none" strike="noStrike" cap="none" dirty="0" err="1">
                <a:solidFill>
                  <a:schemeClr val="dk1"/>
                </a:solidFill>
                <a:sym typeface="Arial"/>
              </a:rPr>
              <a:t>condiciones</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climáticas</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empeoran</a:t>
            </a:r>
            <a:r>
              <a:rPr lang="en-US" sz="1300" b="0" i="0" u="none" strike="noStrike" cap="none" dirty="0">
                <a:solidFill>
                  <a:schemeClr val="dk1"/>
                </a:solidFill>
                <a:sym typeface="Arial"/>
              </a:rPr>
              <a:t>.</a:t>
            </a:r>
            <a:endParaRPr sz="1300" b="0" i="0" u="none" strike="noStrike" cap="none" dirty="0">
              <a:solidFill>
                <a:schemeClr val="dk1"/>
              </a:solidFill>
              <a:sym typeface="Arial"/>
            </a:endParaRPr>
          </a:p>
          <a:p>
            <a:pPr marL="0" marR="0" lvl="0" indent="0" algn="l" rtl="0">
              <a:lnSpc>
                <a:spcPct val="100000"/>
              </a:lnSpc>
              <a:spcBef>
                <a:spcPts val="0"/>
              </a:spcBef>
              <a:spcAft>
                <a:spcPts val="0"/>
              </a:spcAft>
              <a:buClr>
                <a:srgbClr val="000000"/>
              </a:buClr>
              <a:buSzPts val="1000"/>
              <a:buFont typeface="Arial"/>
              <a:buNone/>
            </a:pPr>
            <a:endParaRPr sz="1300" b="0" i="0" u="none" strike="noStrike" cap="none" dirty="0">
              <a:solidFill>
                <a:schemeClr val="dk1"/>
              </a:solidFill>
              <a:sym typeface="Arial"/>
            </a:endParaRPr>
          </a:p>
          <a:p>
            <a:pPr marL="114300" marR="0" lvl="0" indent="-114300" algn="l" rtl="0">
              <a:lnSpc>
                <a:spcPct val="100000"/>
              </a:lnSpc>
              <a:spcBef>
                <a:spcPts val="0"/>
              </a:spcBef>
              <a:spcAft>
                <a:spcPts val="0"/>
              </a:spcAft>
              <a:buClr>
                <a:srgbClr val="000000"/>
              </a:buClr>
              <a:buSzPts val="1000"/>
              <a:buFont typeface="Arial"/>
              <a:buNone/>
            </a:pPr>
            <a:r>
              <a:rPr lang="en-US" sz="1300" b="1" i="1" u="none" strike="noStrike" cap="none" dirty="0" err="1">
                <a:solidFill>
                  <a:schemeClr val="dk1"/>
                </a:solidFill>
                <a:sym typeface="Arial"/>
              </a:rPr>
              <a:t>Anuncio</a:t>
            </a:r>
            <a:r>
              <a:rPr lang="en-US" sz="1300" b="1" i="1" u="none" strike="noStrike" cap="none" dirty="0">
                <a:solidFill>
                  <a:schemeClr val="dk1"/>
                </a:solidFill>
                <a:sym typeface="Arial"/>
              </a:rPr>
              <a:t> de </a:t>
            </a:r>
            <a:r>
              <a:rPr lang="en-US" sz="1300" b="1" i="1" u="none" strike="noStrike" cap="none" dirty="0" err="1">
                <a:solidFill>
                  <a:schemeClr val="dk1"/>
                </a:solidFill>
                <a:sym typeface="Arial"/>
              </a:rPr>
              <a:t>condiciones</a:t>
            </a:r>
            <a:r>
              <a:rPr lang="en-US" sz="1300" b="1" i="1" u="none" strike="noStrike" cap="none" dirty="0">
                <a:solidFill>
                  <a:schemeClr val="dk1"/>
                </a:solidFill>
                <a:sym typeface="Arial"/>
              </a:rPr>
              <a:t> </a:t>
            </a:r>
            <a:r>
              <a:rPr lang="en-US" sz="1300" b="1" i="1" u="none" strike="noStrike" cap="none" dirty="0" err="1">
                <a:solidFill>
                  <a:schemeClr val="dk1"/>
                </a:solidFill>
                <a:sym typeface="Arial"/>
              </a:rPr>
              <a:t>severas</a:t>
            </a:r>
            <a:r>
              <a:rPr lang="en-US" sz="1300" b="1" i="1" u="none" strike="noStrike" cap="none" dirty="0">
                <a:solidFill>
                  <a:schemeClr val="dk1"/>
                </a:solidFill>
                <a:sym typeface="Arial"/>
              </a:rPr>
              <a:t> </a:t>
            </a:r>
            <a:r>
              <a:rPr lang="en-US" sz="1300" b="1" i="1" u="none" strike="noStrike" cap="none" dirty="0" err="1">
                <a:solidFill>
                  <a:schemeClr val="dk1"/>
                </a:solidFill>
                <a:sym typeface="Arial"/>
              </a:rPr>
              <a:t>en</a:t>
            </a:r>
            <a:r>
              <a:rPr lang="en-US" sz="1300" b="1" i="1" u="none" strike="noStrike" cap="none" dirty="0">
                <a:solidFill>
                  <a:schemeClr val="dk1"/>
                </a:solidFill>
                <a:sym typeface="Arial"/>
              </a:rPr>
              <a:t> el </a:t>
            </a:r>
            <a:r>
              <a:rPr lang="en-US" sz="1300" b="1" i="1" u="none" strike="noStrike" cap="none" dirty="0" err="1">
                <a:solidFill>
                  <a:schemeClr val="dk1"/>
                </a:solidFill>
                <a:sym typeface="Arial"/>
              </a:rPr>
              <a:t>clima</a:t>
            </a:r>
            <a:r>
              <a:rPr lang="en-US" sz="1300" b="0" i="0" u="none" strike="noStrike" cap="none" dirty="0">
                <a:solidFill>
                  <a:schemeClr val="dk1"/>
                </a:solidFill>
                <a:latin typeface="Times New Roman"/>
                <a:ea typeface="Times New Roman"/>
                <a:cs typeface="Times New Roman"/>
                <a:sym typeface="Times New Roman"/>
              </a:rPr>
              <a:t> –</a:t>
            </a:r>
            <a:r>
              <a:rPr lang="en-US" sz="1300" b="0" i="0" u="none" strike="noStrike" cap="none" dirty="0" err="1">
                <a:solidFill>
                  <a:schemeClr val="dk1"/>
                </a:solidFill>
                <a:sym typeface="Arial"/>
              </a:rPr>
              <a:t>Por</a:t>
            </a:r>
            <a:r>
              <a:rPr lang="en-US" sz="1300" b="0" i="0" u="none" strike="noStrike" cap="none" dirty="0">
                <a:solidFill>
                  <a:schemeClr val="dk1"/>
                </a:solidFill>
                <a:sym typeface="Arial"/>
              </a:rPr>
              <a:t> el </a:t>
            </a:r>
            <a:r>
              <a:rPr lang="en-US" sz="1300" b="0" i="0" u="none" strike="noStrike" cap="none" dirty="0" err="1">
                <a:solidFill>
                  <a:schemeClr val="dk1"/>
                </a:solidFill>
                <a:sym typeface="Arial"/>
              </a:rPr>
              <a:t>servicio</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nacional</a:t>
            </a:r>
            <a:r>
              <a:rPr lang="en-US" sz="1300" b="0" i="0" u="none" strike="noStrike" cap="none" dirty="0">
                <a:solidFill>
                  <a:schemeClr val="dk1"/>
                </a:solidFill>
                <a:sym typeface="Arial"/>
              </a:rPr>
              <a:t> del </a:t>
            </a:r>
            <a:r>
              <a:rPr lang="en-US" sz="1300" b="0" i="0" u="none" strike="noStrike" cap="none" dirty="0" err="1">
                <a:solidFill>
                  <a:schemeClr val="dk1"/>
                </a:solidFill>
                <a:sym typeface="Arial"/>
              </a:rPr>
              <a:t>clima</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cuando</a:t>
            </a:r>
            <a:r>
              <a:rPr lang="en-US" sz="1300" b="0" i="0" u="none" strike="noStrike" cap="none" dirty="0">
                <a:solidFill>
                  <a:schemeClr val="dk1"/>
                </a:solidFill>
                <a:sym typeface="Arial"/>
              </a:rPr>
              <a:t> se </a:t>
            </a:r>
            <a:r>
              <a:rPr lang="en-US" sz="1300" b="0" i="0" u="none" strike="noStrike" cap="none" dirty="0" err="1">
                <a:solidFill>
                  <a:schemeClr val="dk1"/>
                </a:solidFill>
                <a:sym typeface="Arial"/>
              </a:rPr>
              <a:t>han</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observado</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cambios</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severos</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en</a:t>
            </a:r>
            <a:r>
              <a:rPr lang="en-US" sz="1300" b="0" i="0" u="none" strike="noStrike" cap="none" dirty="0">
                <a:solidFill>
                  <a:schemeClr val="dk1"/>
                </a:solidFill>
                <a:sym typeface="Arial"/>
              </a:rPr>
              <a:t> el </a:t>
            </a:r>
            <a:r>
              <a:rPr lang="en-US" sz="1300" b="0" i="0" u="none" strike="noStrike" cap="none" dirty="0" err="1">
                <a:solidFill>
                  <a:schemeClr val="dk1"/>
                </a:solidFill>
                <a:sym typeface="Arial"/>
              </a:rPr>
              <a:t>clima</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en</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su</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área</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por</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expertos</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observadores</a:t>
            </a:r>
            <a:r>
              <a:rPr lang="en-US" sz="1300" b="0" i="0" u="none" strike="noStrike" cap="none" dirty="0">
                <a:solidFill>
                  <a:schemeClr val="dk1"/>
                </a:solidFill>
                <a:sym typeface="Arial"/>
              </a:rPr>
              <a:t> del </a:t>
            </a:r>
            <a:r>
              <a:rPr lang="en-US" sz="1300" b="0" i="0" u="none" strike="noStrike" cap="none" dirty="0" err="1">
                <a:solidFill>
                  <a:schemeClr val="dk1"/>
                </a:solidFill>
                <a:sym typeface="Arial"/>
              </a:rPr>
              <a:t>clima</a:t>
            </a:r>
            <a:r>
              <a:rPr lang="en-US" sz="1300" b="0" i="0" u="none" strike="noStrike" cap="none" dirty="0">
                <a:solidFill>
                  <a:schemeClr val="dk1"/>
                </a:solidFill>
                <a:sym typeface="Arial"/>
              </a:rPr>
              <a:t> o radar. Si hay un </a:t>
            </a:r>
            <a:r>
              <a:rPr lang="en-US" sz="1300" b="0" i="0" u="none" strike="noStrike" cap="none" dirty="0" err="1">
                <a:solidFill>
                  <a:schemeClr val="dk1"/>
                </a:solidFill>
                <a:sym typeface="Arial"/>
              </a:rPr>
              <a:t>anuncio</a:t>
            </a:r>
            <a:r>
              <a:rPr lang="en-US" sz="1300" b="0" i="0" u="none" strike="noStrike" cap="none" dirty="0">
                <a:solidFill>
                  <a:schemeClr val="dk1"/>
                </a:solidFill>
                <a:sym typeface="Arial"/>
              </a:rPr>
              <a:t> de </a:t>
            </a:r>
            <a:r>
              <a:rPr lang="en-US" sz="1300" b="0" i="0" u="none" strike="noStrike" cap="none" dirty="0" err="1">
                <a:solidFill>
                  <a:schemeClr val="dk1"/>
                </a:solidFill>
                <a:sym typeface="Arial"/>
              </a:rPr>
              <a:t>cambios</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severos</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en</a:t>
            </a:r>
            <a:r>
              <a:rPr lang="en-US" sz="1300" b="0" i="0" u="none" strike="noStrike" cap="none" dirty="0">
                <a:solidFill>
                  <a:schemeClr val="dk1"/>
                </a:solidFill>
                <a:sym typeface="Arial"/>
              </a:rPr>
              <a:t> el </a:t>
            </a:r>
            <a:r>
              <a:rPr lang="en-US" sz="1300" b="0" i="0" u="none" strike="noStrike" cap="none" dirty="0" err="1">
                <a:solidFill>
                  <a:schemeClr val="dk1"/>
                </a:solidFill>
                <a:sym typeface="Arial"/>
              </a:rPr>
              <a:t>clima</a:t>
            </a:r>
            <a:r>
              <a:rPr lang="en-US" sz="1300" b="0" i="0" u="none" strike="noStrike" cap="none" dirty="0">
                <a:solidFill>
                  <a:schemeClr val="dk1"/>
                </a:solidFill>
                <a:sym typeface="Arial"/>
              </a:rPr>
              <a:t> para </a:t>
            </a:r>
            <a:r>
              <a:rPr lang="en-US" sz="1300" b="0" i="0" u="none" strike="noStrike" cap="none" dirty="0" err="1">
                <a:solidFill>
                  <a:schemeClr val="dk1"/>
                </a:solidFill>
                <a:sym typeface="Arial"/>
              </a:rPr>
              <a:t>su</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área</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muévase</a:t>
            </a:r>
            <a:r>
              <a:rPr lang="en-US" sz="1300" b="0" i="0" u="none" strike="noStrike" cap="none" dirty="0">
                <a:solidFill>
                  <a:schemeClr val="dk1"/>
                </a:solidFill>
                <a:sym typeface="Arial"/>
              </a:rPr>
              <a:t> a el </a:t>
            </a:r>
            <a:r>
              <a:rPr lang="en-US" sz="1300" b="0" i="0" u="none" strike="noStrike" cap="none" dirty="0" err="1">
                <a:solidFill>
                  <a:schemeClr val="dk1"/>
                </a:solidFill>
                <a:sym typeface="Arial"/>
              </a:rPr>
              <a:t>área</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designada</a:t>
            </a:r>
            <a:r>
              <a:rPr lang="en-US" sz="1300" b="0" i="0" u="none" strike="noStrike" cap="none" dirty="0">
                <a:solidFill>
                  <a:schemeClr val="dk1"/>
                </a:solidFill>
                <a:sym typeface="Arial"/>
              </a:rPr>
              <a:t> para </a:t>
            </a:r>
            <a:r>
              <a:rPr lang="en-US" sz="1300" b="0" i="0" u="none" strike="noStrike" cap="none" dirty="0" err="1">
                <a:solidFill>
                  <a:schemeClr val="dk1"/>
                </a:solidFill>
                <a:sym typeface="Arial"/>
              </a:rPr>
              <a:t>refugiarse</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en</a:t>
            </a:r>
            <a:r>
              <a:rPr lang="en-US" sz="1300" b="0" i="0" u="none" strike="noStrike" cap="none" dirty="0">
                <a:solidFill>
                  <a:schemeClr val="dk1"/>
                </a:solidFill>
                <a:sym typeface="Arial"/>
              </a:rPr>
              <a:t> un </a:t>
            </a:r>
            <a:r>
              <a:rPr lang="en-US" sz="1300" b="0" i="0" u="none" strike="noStrike" cap="none" dirty="0" err="1">
                <a:solidFill>
                  <a:schemeClr val="dk1"/>
                </a:solidFill>
                <a:sym typeface="Arial"/>
              </a:rPr>
              <a:t>lugar</a:t>
            </a:r>
            <a:r>
              <a:rPr lang="en-US" sz="1300" b="0" i="0" u="none" strike="noStrike" cap="none" dirty="0">
                <a:solidFill>
                  <a:schemeClr val="dk1"/>
                </a:solidFill>
                <a:sym typeface="Arial"/>
              </a:rPr>
              <a:t> </a:t>
            </a:r>
            <a:r>
              <a:rPr lang="en-US" sz="1300" b="0" i="0" u="none" strike="noStrike" cap="none" dirty="0" err="1">
                <a:solidFill>
                  <a:schemeClr val="dk1"/>
                </a:solidFill>
                <a:sym typeface="Arial"/>
              </a:rPr>
              <a:t>seguro</a:t>
            </a:r>
            <a:endParaRPr sz="1300" b="0" i="0" u="none" strike="noStrike" cap="none" dirty="0">
              <a:solidFill>
                <a:srgbClr val="000000"/>
              </a:solidFill>
              <a:sym typeface="Arial"/>
            </a:endParaRPr>
          </a:p>
        </p:txBody>
      </p:sp>
      <p:sp>
        <p:nvSpPr>
          <p:cNvPr id="568" name="Google Shape;568;p38"/>
          <p:cNvSpPr/>
          <p:nvPr/>
        </p:nvSpPr>
        <p:spPr>
          <a:xfrm>
            <a:off x="3149695" y="2723990"/>
            <a:ext cx="3537643" cy="4621519"/>
          </a:xfrm>
          <a:prstGeom prst="rect">
            <a:avLst/>
          </a:prstGeom>
          <a:noFill/>
          <a:ln>
            <a:noFill/>
          </a:ln>
        </p:spPr>
        <p:txBody>
          <a:bodyPr spcFirstLastPara="1" wrap="square" lIns="90475" tIns="44450" rIns="90475" bIns="44450" anchor="t" anchorCtr="0">
            <a:noAutofit/>
          </a:bodyPr>
          <a:lstStyle/>
          <a:p>
            <a:pPr marL="114300" marR="0" lvl="0" indent="-114300" algn="l" rtl="0">
              <a:lnSpc>
                <a:spcPct val="100000"/>
              </a:lnSpc>
              <a:spcBef>
                <a:spcPts val="0"/>
              </a:spcBef>
              <a:spcAft>
                <a:spcPts val="0"/>
              </a:spcAft>
              <a:buClr>
                <a:srgbClr val="000000"/>
              </a:buClr>
              <a:buSzPts val="1000"/>
              <a:buFont typeface="Arial"/>
              <a:buNone/>
            </a:pPr>
            <a:r>
              <a:rPr lang="en-US" sz="1300" b="1" i="1" u="none" strike="noStrike" cap="none" dirty="0" err="1">
                <a:solidFill>
                  <a:schemeClr val="dk1"/>
                </a:solidFill>
                <a:latin typeface="Arial"/>
                <a:ea typeface="Arial"/>
                <a:cs typeface="Arial"/>
                <a:sym typeface="Arial"/>
              </a:rPr>
              <a:t>Observando</a:t>
            </a:r>
            <a:r>
              <a:rPr lang="en-US" sz="1300" b="1" i="1" u="none" strike="noStrike" cap="none" dirty="0">
                <a:solidFill>
                  <a:schemeClr val="dk1"/>
                </a:solidFill>
                <a:latin typeface="Arial"/>
                <a:ea typeface="Arial"/>
                <a:cs typeface="Arial"/>
                <a:sym typeface="Arial"/>
              </a:rPr>
              <a:t> el Tornado </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chemeClr val="dk1"/>
              </a:buClr>
              <a:buSzPts val="1000"/>
              <a:buFont typeface="Arial"/>
              <a:buChar char="•"/>
            </a:pPr>
            <a:r>
              <a:rPr lang="en-US" sz="1300" b="0" i="0" u="none" strike="noStrike" cap="none" dirty="0">
                <a:solidFill>
                  <a:schemeClr val="dk1"/>
                </a:solidFill>
                <a:latin typeface="Arial"/>
                <a:ea typeface="Arial"/>
                <a:cs typeface="Arial"/>
                <a:sym typeface="Arial"/>
              </a:rPr>
              <a:t>Si hay </a:t>
            </a:r>
            <a:r>
              <a:rPr lang="en-US" sz="1300" b="0" i="0" u="none" strike="noStrike" cap="none" dirty="0" err="1">
                <a:solidFill>
                  <a:schemeClr val="dk1"/>
                </a:solidFill>
                <a:latin typeface="Arial"/>
                <a:ea typeface="Arial"/>
                <a:cs typeface="Arial"/>
                <a:sym typeface="Arial"/>
              </a:rPr>
              <a:t>posibilidad</a:t>
            </a:r>
            <a:r>
              <a:rPr lang="en-US" sz="1300" b="0" i="0" u="none" strike="noStrike" cap="none" dirty="0">
                <a:solidFill>
                  <a:schemeClr val="dk1"/>
                </a:solidFill>
                <a:latin typeface="Arial"/>
                <a:ea typeface="Arial"/>
                <a:cs typeface="Arial"/>
                <a:sym typeface="Arial"/>
              </a:rPr>
              <a:t> de tornado, </a:t>
            </a:r>
            <a:r>
              <a:rPr lang="en-US" sz="1300" b="0" i="0" u="none" strike="noStrike" cap="none" dirty="0" err="1">
                <a:solidFill>
                  <a:schemeClr val="dk1"/>
                </a:solidFill>
                <a:latin typeface="Arial"/>
                <a:ea typeface="Arial"/>
                <a:cs typeface="Arial"/>
                <a:sym typeface="Arial"/>
              </a:rPr>
              <a:t>todas</a:t>
            </a:r>
            <a:r>
              <a:rPr lang="en-US" sz="1300" b="0" i="0" u="none" strike="noStrike" cap="none" dirty="0">
                <a:solidFill>
                  <a:schemeClr val="dk1"/>
                </a:solidFill>
                <a:latin typeface="Arial"/>
                <a:ea typeface="Arial"/>
                <a:cs typeface="Arial"/>
                <a:sym typeface="Arial"/>
              </a:rPr>
              <a:t> las personas </a:t>
            </a:r>
            <a:r>
              <a:rPr lang="en-US" sz="1300" b="0" i="0" u="none" strike="noStrike" cap="none" dirty="0" err="1">
                <a:solidFill>
                  <a:schemeClr val="dk1"/>
                </a:solidFill>
                <a:latin typeface="Arial"/>
                <a:ea typeface="Arial"/>
                <a:cs typeface="Arial"/>
                <a:sym typeface="Arial"/>
              </a:rPr>
              <a:t>encargadas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deben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referirse</a:t>
            </a:r>
            <a:r>
              <a:rPr lang="en-US" sz="1300" b="0" i="0" u="none" strike="noStrike" cap="none" dirty="0">
                <a:solidFill>
                  <a:schemeClr val="dk1"/>
                </a:solidFill>
                <a:latin typeface="Arial"/>
                <a:ea typeface="Arial"/>
                <a:cs typeface="Arial"/>
                <a:sym typeface="Arial"/>
              </a:rPr>
              <a:t> a </a:t>
            </a:r>
            <a:r>
              <a:rPr lang="en-US" sz="1300" b="0" i="0" u="none" strike="noStrike" cap="none" dirty="0" err="1">
                <a:solidFill>
                  <a:schemeClr val="dk1"/>
                </a:solidFill>
                <a:latin typeface="Arial"/>
                <a:ea typeface="Arial"/>
                <a:cs typeface="Arial"/>
                <a:sym typeface="Arial"/>
              </a:rPr>
              <a:t>este</a:t>
            </a:r>
            <a:r>
              <a:rPr lang="en-US" sz="1300" b="0" i="0" u="none" strike="noStrike" cap="none" dirty="0">
                <a:solidFill>
                  <a:schemeClr val="dk1"/>
                </a:solidFill>
                <a:latin typeface="Arial"/>
                <a:ea typeface="Arial"/>
                <a:cs typeface="Arial"/>
                <a:sym typeface="Arial"/>
              </a:rPr>
              <a:t> manual y </a:t>
            </a:r>
            <a:r>
              <a:rPr lang="en-US" sz="1300" b="0" i="0" u="none" strike="noStrike" cap="none" dirty="0" err="1">
                <a:solidFill>
                  <a:schemeClr val="dk1"/>
                </a:solidFill>
                <a:latin typeface="Arial"/>
                <a:ea typeface="Arial"/>
                <a:cs typeface="Arial"/>
                <a:sym typeface="Arial"/>
              </a:rPr>
              <a:t>tomar</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medidas</a:t>
            </a:r>
            <a:r>
              <a:rPr lang="en-US" sz="1300" b="0" i="0" u="none" strike="noStrike" cap="none" dirty="0">
                <a:solidFill>
                  <a:schemeClr val="dk1"/>
                </a:solidFill>
                <a:latin typeface="Arial"/>
                <a:ea typeface="Arial"/>
                <a:cs typeface="Arial"/>
                <a:sym typeface="Arial"/>
              </a:rPr>
              <a:t> para responder a el tornado.</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300" b="0" i="0" u="none" strike="noStrike" cap="none" dirty="0" err="1">
                <a:solidFill>
                  <a:schemeClr val="dk1"/>
                </a:solidFill>
                <a:latin typeface="Arial"/>
                <a:ea typeface="Arial"/>
                <a:cs typeface="Arial"/>
                <a:sym typeface="Arial"/>
              </a:rPr>
              <a:t>Cuando</a:t>
            </a:r>
            <a:r>
              <a:rPr lang="en-US" sz="1300" b="0" i="0" u="none" strike="noStrike" cap="none" dirty="0">
                <a:solidFill>
                  <a:schemeClr val="dk1"/>
                </a:solidFill>
                <a:latin typeface="Arial"/>
                <a:ea typeface="Arial"/>
                <a:cs typeface="Arial"/>
                <a:sym typeface="Arial"/>
              </a:rPr>
              <a:t> hay </a:t>
            </a:r>
            <a:r>
              <a:rPr lang="en-US" sz="1300" b="0" i="0" u="none" strike="noStrike" cap="none" dirty="0" err="1">
                <a:solidFill>
                  <a:schemeClr val="dk1"/>
                </a:solidFill>
                <a:latin typeface="Arial"/>
                <a:ea typeface="Arial"/>
                <a:cs typeface="Arial"/>
                <a:sym typeface="Arial"/>
              </a:rPr>
              <a:t>anuncio</a:t>
            </a:r>
            <a:r>
              <a:rPr lang="en-US" sz="1300" b="0" i="0" u="none" strike="noStrike" cap="none" dirty="0">
                <a:solidFill>
                  <a:schemeClr val="dk1"/>
                </a:solidFill>
                <a:latin typeface="Arial"/>
                <a:ea typeface="Arial"/>
                <a:cs typeface="Arial"/>
                <a:sym typeface="Arial"/>
              </a:rPr>
              <a:t> de tornado, </a:t>
            </a:r>
            <a:r>
              <a:rPr lang="en-US" sz="1300" b="0" i="0" u="none" strike="noStrike" cap="none" dirty="0" err="1">
                <a:solidFill>
                  <a:schemeClr val="dk1"/>
                </a:solidFill>
                <a:latin typeface="Arial"/>
                <a:ea typeface="Arial"/>
                <a:cs typeface="Arial"/>
                <a:sym typeface="Arial"/>
              </a:rPr>
              <a:t>todas</a:t>
            </a:r>
            <a:r>
              <a:rPr lang="en-US" sz="1300" b="0" i="0" u="none" strike="noStrike" cap="none" dirty="0">
                <a:solidFill>
                  <a:schemeClr val="dk1"/>
                </a:solidFill>
                <a:latin typeface="Arial"/>
                <a:ea typeface="Arial"/>
                <a:cs typeface="Arial"/>
                <a:sym typeface="Arial"/>
              </a:rPr>
              <a:t> las </a:t>
            </a:r>
            <a:r>
              <a:rPr lang="en-US" sz="1300" b="0" i="0" u="none" strike="noStrike" cap="none" dirty="0" err="1">
                <a:solidFill>
                  <a:schemeClr val="dk1"/>
                </a:solidFill>
                <a:latin typeface="Arial"/>
                <a:ea typeface="Arial"/>
                <a:cs typeface="Arial"/>
                <a:sym typeface="Arial"/>
              </a:rPr>
              <a:t>puertas</a:t>
            </a:r>
            <a:r>
              <a:rPr lang="en-US" sz="1300" b="0" i="0" u="none" strike="noStrike" cap="none" dirty="0">
                <a:solidFill>
                  <a:schemeClr val="dk1"/>
                </a:solidFill>
                <a:latin typeface="Arial"/>
                <a:ea typeface="Arial"/>
                <a:cs typeface="Arial"/>
                <a:sym typeface="Arial"/>
              </a:rPr>
              <a:t> y </a:t>
            </a:r>
            <a:r>
              <a:rPr lang="en-US" sz="1300" b="0" i="0" u="none" strike="noStrike" cap="none" dirty="0" err="1">
                <a:solidFill>
                  <a:schemeClr val="dk1"/>
                </a:solidFill>
                <a:latin typeface="Arial"/>
                <a:ea typeface="Arial"/>
                <a:cs typeface="Arial"/>
                <a:sym typeface="Arial"/>
              </a:rPr>
              <a:t>ventanas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deben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estar</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cerradas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Todas</a:t>
            </a:r>
            <a:r>
              <a:rPr lang="en-US" sz="1300" b="0" i="0" u="none" strike="noStrike" cap="none" dirty="0">
                <a:solidFill>
                  <a:schemeClr val="dk1"/>
                </a:solidFill>
                <a:latin typeface="Arial"/>
                <a:ea typeface="Arial"/>
                <a:cs typeface="Arial"/>
                <a:sym typeface="Arial"/>
              </a:rPr>
              <a:t> las personas y </a:t>
            </a:r>
            <a:r>
              <a:rPr lang="en-US" sz="1300" b="0" i="0" u="none" strike="noStrike" cap="none" dirty="0" err="1">
                <a:solidFill>
                  <a:schemeClr val="dk1"/>
                </a:solidFill>
                <a:latin typeface="Arial"/>
                <a:ea typeface="Arial"/>
                <a:cs typeface="Arial"/>
                <a:sym typeface="Arial"/>
              </a:rPr>
              <a:t>actividades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deben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permanecer</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adentro</a:t>
            </a:r>
            <a:r>
              <a:rPr lang="en-US" sz="1300" b="0" i="0" u="none" strike="noStrike" cap="none" dirty="0">
                <a:solidFill>
                  <a:schemeClr val="dk1"/>
                </a:solidFill>
                <a:latin typeface="Arial"/>
                <a:ea typeface="Arial"/>
                <a:cs typeface="Arial"/>
                <a:sym typeface="Arial"/>
              </a:rPr>
              <a:t>.</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rgbClr val="000000"/>
              </a:buClr>
              <a:buSzPts val="1000"/>
              <a:buFont typeface="Arial"/>
              <a:buNone/>
            </a:pPr>
            <a:r>
              <a:rPr lang="en-US" sz="1300" b="1" i="1" u="none" strike="noStrike" cap="none" dirty="0" err="1">
                <a:solidFill>
                  <a:schemeClr val="dk1"/>
                </a:solidFill>
                <a:latin typeface="Arial"/>
                <a:ea typeface="Arial"/>
                <a:cs typeface="Arial"/>
                <a:sym typeface="Arial"/>
              </a:rPr>
              <a:t>Anuncio</a:t>
            </a:r>
            <a:r>
              <a:rPr lang="en-US" sz="1300" b="1" i="1" u="none" strike="noStrike" cap="none" dirty="0">
                <a:solidFill>
                  <a:schemeClr val="dk1"/>
                </a:solidFill>
                <a:latin typeface="Arial"/>
                <a:ea typeface="Arial"/>
                <a:cs typeface="Arial"/>
                <a:sym typeface="Arial"/>
              </a:rPr>
              <a:t> de Tornado</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chemeClr val="dk1"/>
              </a:buClr>
              <a:buSzPts val="1000"/>
              <a:buFont typeface="Arial"/>
              <a:buChar char="•"/>
            </a:pPr>
            <a:r>
              <a:rPr lang="en-US" sz="1300" b="0" i="0" u="none" strike="noStrike" cap="none" dirty="0" err="1">
                <a:solidFill>
                  <a:schemeClr val="dk1"/>
                </a:solidFill>
                <a:latin typeface="Arial"/>
                <a:ea typeface="Arial"/>
                <a:cs typeface="Arial"/>
                <a:sym typeface="Arial"/>
              </a:rPr>
              <a:t>Trasladarse</a:t>
            </a:r>
            <a:r>
              <a:rPr lang="en-US" sz="1300" b="0" i="0" u="none" strike="noStrike" cap="none" dirty="0">
                <a:solidFill>
                  <a:schemeClr val="dk1"/>
                </a:solidFill>
                <a:latin typeface="Arial"/>
                <a:ea typeface="Arial"/>
                <a:cs typeface="Arial"/>
                <a:sym typeface="Arial"/>
              </a:rPr>
              <a:t> al </a:t>
            </a:r>
            <a:r>
              <a:rPr lang="en-US" sz="1300" b="0" i="0" u="none" strike="noStrike" cap="none" dirty="0" err="1">
                <a:solidFill>
                  <a:schemeClr val="dk1"/>
                </a:solidFill>
                <a:latin typeface="Arial"/>
                <a:ea typeface="Arial"/>
                <a:cs typeface="Arial"/>
                <a:sym typeface="Arial"/>
              </a:rPr>
              <a:t>lugar</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seguro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asignado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durante</a:t>
            </a:r>
            <a:r>
              <a:rPr lang="en-US" sz="1300" b="0" i="0" u="none" strike="noStrike" cap="none" dirty="0">
                <a:solidFill>
                  <a:schemeClr val="dk1"/>
                </a:solidFill>
                <a:latin typeface="Arial"/>
                <a:ea typeface="Arial"/>
                <a:cs typeface="Arial"/>
                <a:sym typeface="Arial"/>
              </a:rPr>
              <a:t> el tornado.</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300" b="0" i="0" u="none" strike="noStrike" cap="none" dirty="0" err="1">
                <a:solidFill>
                  <a:schemeClr val="dk1"/>
                </a:solidFill>
                <a:latin typeface="Arial"/>
                <a:ea typeface="Arial"/>
                <a:cs typeface="Arial"/>
                <a:sym typeface="Arial"/>
              </a:rPr>
              <a:t>Ayude</a:t>
            </a:r>
            <a:r>
              <a:rPr lang="en-US" sz="1300" b="0" i="0" u="none" strike="noStrike" cap="none" dirty="0">
                <a:solidFill>
                  <a:schemeClr val="dk1"/>
                </a:solidFill>
                <a:latin typeface="Arial"/>
                <a:ea typeface="Arial"/>
                <a:cs typeface="Arial"/>
                <a:sym typeface="Arial"/>
              </a:rPr>
              <a:t> a las personas con </a:t>
            </a:r>
            <a:r>
              <a:rPr lang="en-US" sz="1300" b="0" i="0" u="none" strike="noStrike" cap="none" dirty="0" err="1">
                <a:solidFill>
                  <a:schemeClr val="dk1"/>
                </a:solidFill>
                <a:latin typeface="Arial"/>
                <a:ea typeface="Arial"/>
                <a:cs typeface="Arial"/>
                <a:sym typeface="Arial"/>
              </a:rPr>
              <a:t>necesidades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especiales</a:t>
            </a:r>
            <a:r>
              <a:rPr lang="en-US" sz="1300" b="0" i="0" u="none" strike="noStrike" cap="none" dirty="0">
                <a:solidFill>
                  <a:schemeClr val="dk1"/>
                </a:solidFill>
                <a:latin typeface="Arial"/>
                <a:ea typeface="Arial"/>
                <a:cs typeface="Arial"/>
                <a:sym typeface="Arial"/>
              </a:rPr>
              <a:t>.</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300" b="0" i="0" u="none" strike="noStrike" cap="none" dirty="0" err="1">
                <a:solidFill>
                  <a:schemeClr val="dk1"/>
                </a:solidFill>
                <a:latin typeface="Arial"/>
                <a:ea typeface="Arial"/>
                <a:cs typeface="Arial"/>
                <a:sym typeface="Arial"/>
              </a:rPr>
              <a:t>Llame</a:t>
            </a:r>
            <a:r>
              <a:rPr lang="en-US" sz="1300" b="0" i="0" u="none" strike="noStrike" cap="none" dirty="0">
                <a:solidFill>
                  <a:schemeClr val="dk1"/>
                </a:solidFill>
                <a:latin typeface="Arial"/>
                <a:ea typeface="Arial"/>
                <a:cs typeface="Arial"/>
                <a:sym typeface="Arial"/>
              </a:rPr>
              <a:t> la </a:t>
            </a:r>
            <a:r>
              <a:rPr lang="en-US" sz="1300" b="0" i="0" u="none" strike="noStrike" cap="none" dirty="0" err="1">
                <a:solidFill>
                  <a:schemeClr val="dk1"/>
                </a:solidFill>
                <a:latin typeface="Arial"/>
                <a:ea typeface="Arial"/>
                <a:cs typeface="Arial"/>
                <a:sym typeface="Arial"/>
              </a:rPr>
              <a:t>lista</a:t>
            </a:r>
            <a:r>
              <a:rPr lang="en-US" sz="1300" b="0" i="0" u="none" strike="noStrike" cap="none" dirty="0">
                <a:solidFill>
                  <a:schemeClr val="dk1"/>
                </a:solidFill>
                <a:latin typeface="Arial"/>
                <a:ea typeface="Arial"/>
                <a:cs typeface="Arial"/>
                <a:sym typeface="Arial"/>
              </a:rPr>
              <a:t> para </a:t>
            </a:r>
            <a:r>
              <a:rPr lang="en-US" sz="1300" b="0" i="0" u="none" strike="noStrike" cap="none" dirty="0" err="1">
                <a:solidFill>
                  <a:schemeClr val="dk1"/>
                </a:solidFill>
                <a:latin typeface="Arial"/>
                <a:ea typeface="Arial"/>
                <a:cs typeface="Arial"/>
                <a:sym typeface="Arial"/>
              </a:rPr>
              <a:t>verificar</a:t>
            </a:r>
            <a:r>
              <a:rPr lang="en-US" sz="1300" b="0" i="0" u="none" strike="noStrike" cap="none" dirty="0">
                <a:solidFill>
                  <a:schemeClr val="dk1"/>
                </a:solidFill>
                <a:latin typeface="Arial"/>
                <a:ea typeface="Arial"/>
                <a:cs typeface="Arial"/>
                <a:sym typeface="Arial"/>
              </a:rPr>
              <a:t> que </a:t>
            </a:r>
            <a:r>
              <a:rPr lang="en-US" sz="1300" b="0" i="0" u="none" strike="noStrike" cap="none" dirty="0" err="1">
                <a:solidFill>
                  <a:schemeClr val="dk1"/>
                </a:solidFill>
                <a:latin typeface="Arial"/>
                <a:ea typeface="Arial"/>
                <a:cs typeface="Arial"/>
                <a:sym typeface="Arial"/>
              </a:rPr>
              <a:t>nadie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falta</a:t>
            </a:r>
            <a:r>
              <a:rPr lang="en-US" sz="1300" b="0" i="0" u="none" strike="noStrike" cap="none" dirty="0">
                <a:solidFill>
                  <a:schemeClr val="dk1"/>
                </a:solidFill>
                <a:latin typeface="Arial"/>
                <a:ea typeface="Arial"/>
                <a:cs typeface="Arial"/>
                <a:sym typeface="Arial"/>
              </a:rPr>
              <a:t>.</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300" b="0" i="0" u="none" strike="noStrike" cap="none" dirty="0" err="1">
                <a:solidFill>
                  <a:schemeClr val="dk1"/>
                </a:solidFill>
                <a:latin typeface="Arial"/>
                <a:ea typeface="Arial"/>
                <a:cs typeface="Arial"/>
                <a:sym typeface="Arial"/>
              </a:rPr>
              <a:t>Indíquele</a:t>
            </a:r>
            <a:r>
              <a:rPr lang="en-US" sz="1300" b="0" i="0" u="none" strike="noStrike" cap="none" dirty="0">
                <a:solidFill>
                  <a:schemeClr val="dk1"/>
                </a:solidFill>
                <a:latin typeface="Arial"/>
                <a:ea typeface="Arial"/>
                <a:cs typeface="Arial"/>
                <a:sym typeface="Arial"/>
              </a:rPr>
              <a:t> a </a:t>
            </a:r>
            <a:r>
              <a:rPr lang="en-US" sz="1300" b="0" i="0" u="none" strike="noStrike" cap="none" dirty="0" err="1">
                <a:solidFill>
                  <a:schemeClr val="dk1"/>
                </a:solidFill>
                <a:latin typeface="Arial"/>
                <a:ea typeface="Arial"/>
                <a:cs typeface="Arial"/>
                <a:sym typeface="Arial"/>
              </a:rPr>
              <a:t>los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parroquianos</a:t>
            </a:r>
            <a:r>
              <a:rPr lang="en-US" sz="1300" b="0" i="0" u="none" strike="noStrike" cap="none" dirty="0">
                <a:solidFill>
                  <a:schemeClr val="dk1"/>
                </a:solidFill>
                <a:latin typeface="Arial"/>
                <a:ea typeface="Arial"/>
                <a:cs typeface="Arial"/>
                <a:sym typeface="Arial"/>
              </a:rPr>
              <a:t> que se </a:t>
            </a:r>
            <a:r>
              <a:rPr lang="en-US" sz="1300" b="0" i="0" u="none" strike="noStrike" cap="none" dirty="0" err="1">
                <a:solidFill>
                  <a:schemeClr val="dk1"/>
                </a:solidFill>
                <a:latin typeface="Arial"/>
                <a:ea typeface="Arial"/>
                <a:cs typeface="Arial"/>
                <a:sym typeface="Arial"/>
              </a:rPr>
              <a:t>mantengan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agachados</a:t>
            </a:r>
            <a:r>
              <a:rPr lang="en-US" sz="1300" b="0" i="0" u="none" strike="noStrike" cap="none" dirty="0">
                <a:solidFill>
                  <a:schemeClr val="dk1"/>
                </a:solidFill>
                <a:latin typeface="Arial"/>
                <a:ea typeface="Arial"/>
                <a:cs typeface="Arial"/>
                <a:sym typeface="Arial"/>
              </a:rPr>
              <a:t> hasta que </a:t>
            </a:r>
            <a:r>
              <a:rPr lang="en-US" sz="1300" b="0" i="0" u="none" strike="noStrike" cap="none" dirty="0" err="1">
                <a:solidFill>
                  <a:schemeClr val="dk1"/>
                </a:solidFill>
                <a:latin typeface="Arial"/>
                <a:ea typeface="Arial"/>
                <a:cs typeface="Arial"/>
                <a:sym typeface="Arial"/>
              </a:rPr>
              <a:t>pase</a:t>
            </a:r>
            <a:r>
              <a:rPr lang="en-US" sz="1300" b="0" i="0" u="none" strike="noStrike" cap="none" dirty="0">
                <a:solidFill>
                  <a:schemeClr val="dk1"/>
                </a:solidFill>
                <a:latin typeface="Arial"/>
                <a:ea typeface="Arial"/>
                <a:cs typeface="Arial"/>
                <a:sym typeface="Arial"/>
              </a:rPr>
              <a:t> el </a:t>
            </a:r>
            <a:r>
              <a:rPr lang="en-US" sz="1300" b="0" i="0" u="none" strike="noStrike" cap="none" dirty="0" err="1">
                <a:solidFill>
                  <a:schemeClr val="dk1"/>
                </a:solidFill>
                <a:latin typeface="Arial"/>
                <a:ea typeface="Arial"/>
                <a:cs typeface="Arial"/>
                <a:sym typeface="Arial"/>
              </a:rPr>
              <a:t>peligro</a:t>
            </a:r>
            <a:r>
              <a:rPr lang="en-US" sz="1300" b="0" i="0" u="none" strike="noStrike" cap="none" dirty="0">
                <a:solidFill>
                  <a:schemeClr val="dk1"/>
                </a:solidFill>
                <a:latin typeface="Arial"/>
                <a:ea typeface="Arial"/>
                <a:cs typeface="Arial"/>
                <a:sym typeface="Arial"/>
              </a:rPr>
              <a:t>. Si el </a:t>
            </a:r>
            <a:r>
              <a:rPr lang="en-US" sz="1300" b="0" i="0" u="none" strike="noStrike" cap="none" dirty="0" err="1">
                <a:solidFill>
                  <a:schemeClr val="dk1"/>
                </a:solidFill>
                <a:latin typeface="Arial"/>
                <a:ea typeface="Arial"/>
                <a:cs typeface="Arial"/>
                <a:sym typeface="Arial"/>
              </a:rPr>
              <a:t>área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designada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es</a:t>
            </a:r>
            <a:r>
              <a:rPr lang="en-US" sz="1300" b="0" i="0" u="none" strike="noStrike" cap="none" dirty="0">
                <a:solidFill>
                  <a:schemeClr val="dk1"/>
                </a:solidFill>
                <a:latin typeface="Arial"/>
                <a:ea typeface="Arial"/>
                <a:cs typeface="Arial"/>
                <a:sym typeface="Arial"/>
              </a:rPr>
              <a:t> un </a:t>
            </a:r>
            <a:r>
              <a:rPr lang="en-US" sz="1300" b="0" i="0" u="none" strike="noStrike" cap="none" dirty="0" err="1">
                <a:solidFill>
                  <a:schemeClr val="dk1"/>
                </a:solidFill>
                <a:latin typeface="Arial"/>
                <a:ea typeface="Arial"/>
                <a:cs typeface="Arial"/>
                <a:sym typeface="Arial"/>
              </a:rPr>
              <a:t>salón</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clase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los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feligreses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deben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meterse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debajo</a:t>
            </a:r>
            <a:r>
              <a:rPr lang="en-US" sz="1300" b="0" i="0" u="none" strike="noStrike" cap="none" dirty="0">
                <a:solidFill>
                  <a:schemeClr val="dk1"/>
                </a:solidFill>
                <a:latin typeface="Arial"/>
                <a:ea typeface="Arial"/>
                <a:cs typeface="Arial"/>
                <a:sym typeface="Arial"/>
              </a:rPr>
              <a:t> de las mesas</a:t>
            </a:r>
            <a:endParaRPr sz="1300" b="0" i="0" u="none" strike="noStrike" cap="none" dirty="0">
              <a:solidFill>
                <a:srgbClr val="000000"/>
              </a:solidFill>
              <a:latin typeface="Arial"/>
              <a:ea typeface="Arial"/>
              <a:cs typeface="Arial"/>
              <a:sym typeface="Arial"/>
            </a:endParaRPr>
          </a:p>
        </p:txBody>
      </p:sp>
      <p:sp>
        <p:nvSpPr>
          <p:cNvPr id="571" name="Google Shape;571;p38"/>
          <p:cNvSpPr/>
          <p:nvPr/>
        </p:nvSpPr>
        <p:spPr>
          <a:xfrm>
            <a:off x="3609587" y="2258625"/>
            <a:ext cx="2378849" cy="459936"/>
          </a:xfrm>
          <a:prstGeom prst="rect">
            <a:avLst/>
          </a:prstGeom>
          <a:solidFill>
            <a:srgbClr val="FF33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lt1"/>
                </a:solidFill>
                <a:sym typeface="Arial"/>
              </a:rPr>
              <a:t>TORNADO</a:t>
            </a:r>
            <a:endParaRPr b="1" i="0" u="none" strike="noStrike" cap="none" dirty="0">
              <a:solidFill>
                <a:schemeClr val="lt1"/>
              </a:solidFill>
              <a:latin typeface="Times New Roman"/>
              <a:ea typeface="Times New Roman"/>
              <a:cs typeface="Times New Roman"/>
              <a:sym typeface="Times New Roman"/>
            </a:endParaRPr>
          </a:p>
        </p:txBody>
      </p:sp>
      <p:sp>
        <p:nvSpPr>
          <p:cNvPr id="574" name="Google Shape;574;p38"/>
          <p:cNvSpPr/>
          <p:nvPr/>
        </p:nvSpPr>
        <p:spPr>
          <a:xfrm>
            <a:off x="330938" y="2751063"/>
            <a:ext cx="2692695" cy="4160970"/>
          </a:xfrm>
          <a:prstGeom prst="rect">
            <a:avLst/>
          </a:prstGeom>
          <a:noFill/>
          <a:ln>
            <a:noFill/>
          </a:ln>
        </p:spPr>
        <p:txBody>
          <a:bodyPr spcFirstLastPara="1" wrap="square" lIns="90475" tIns="44450" rIns="90475" bIns="44450" anchor="t" anchorCtr="0">
            <a:noAutofit/>
          </a:bodyPr>
          <a:lstStyle/>
          <a:p>
            <a:pPr marL="114300" marR="0" lvl="0" indent="-114300" algn="l" rtl="0">
              <a:lnSpc>
                <a:spcPct val="100000"/>
              </a:lnSpc>
              <a:spcBef>
                <a:spcPts val="0"/>
              </a:spcBef>
              <a:spcAft>
                <a:spcPts val="0"/>
              </a:spcAft>
              <a:buClr>
                <a:srgbClr val="000000"/>
              </a:buClr>
              <a:buSzPts val="1000"/>
              <a:buFont typeface="Arial"/>
              <a:buNone/>
            </a:pPr>
            <a:r>
              <a:rPr lang="en-US" sz="1300" b="0" i="0" u="none" strike="noStrike" cap="none" dirty="0" err="1">
                <a:solidFill>
                  <a:schemeClr val="dk1"/>
                </a:solidFill>
                <a:latin typeface="Arial"/>
                <a:ea typeface="Arial"/>
                <a:cs typeface="Arial"/>
                <a:sym typeface="Arial"/>
              </a:rPr>
              <a:t>Tormenta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severa</a:t>
            </a:r>
            <a:r>
              <a:rPr lang="en-US" sz="1300" b="0" i="0" u="none" strike="noStrike" cap="none" dirty="0">
                <a:solidFill>
                  <a:schemeClr val="dk1"/>
                </a:solidFill>
                <a:latin typeface="Arial"/>
                <a:ea typeface="Arial"/>
                <a:cs typeface="Arial"/>
                <a:sym typeface="Arial"/>
              </a:rPr>
              <a:t> con </a:t>
            </a:r>
            <a:r>
              <a:rPr lang="en-US" sz="1300" b="0" i="0" u="none" strike="noStrike" cap="none" dirty="0" err="1">
                <a:solidFill>
                  <a:schemeClr val="dk1"/>
                </a:solidFill>
                <a:latin typeface="Arial"/>
                <a:ea typeface="Arial"/>
                <a:cs typeface="Arial"/>
                <a:sym typeface="Arial"/>
              </a:rPr>
              <a:t>fuertes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vientos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relámpagos</a:t>
            </a:r>
            <a:r>
              <a:rPr lang="en-US" sz="1300" b="0" i="0" u="none" strike="noStrike" cap="none" dirty="0">
                <a:solidFill>
                  <a:schemeClr val="dk1"/>
                </a:solidFill>
                <a:latin typeface="Arial"/>
                <a:ea typeface="Arial"/>
                <a:cs typeface="Arial"/>
                <a:sym typeface="Arial"/>
              </a:rPr>
              <a:t> y </a:t>
            </a:r>
            <a:r>
              <a:rPr lang="en-US" sz="1300" b="0" i="0" u="none" strike="noStrike" cap="none" dirty="0" err="1">
                <a:solidFill>
                  <a:schemeClr val="dk1"/>
                </a:solidFill>
                <a:latin typeface="Arial"/>
                <a:ea typeface="Arial"/>
                <a:cs typeface="Arial"/>
                <a:sym typeface="Arial"/>
              </a:rPr>
              <a:t>granizo</a:t>
            </a:r>
            <a:r>
              <a:rPr lang="en-US" sz="1300" b="0" i="0" u="none" strike="noStrike" cap="none" dirty="0">
                <a:solidFill>
                  <a:schemeClr val="dk1"/>
                </a:solidFill>
                <a:latin typeface="Arial"/>
                <a:ea typeface="Arial"/>
                <a:cs typeface="Arial"/>
                <a:sym typeface="Arial"/>
              </a:rPr>
              <a:t>. Este </a:t>
            </a:r>
            <a:r>
              <a:rPr lang="en-US" sz="1300" b="0" i="0" u="none" strike="noStrike" cap="none" dirty="0" err="1">
                <a:solidFill>
                  <a:schemeClr val="dk1"/>
                </a:solidFill>
                <a:latin typeface="Arial"/>
                <a:ea typeface="Arial"/>
                <a:cs typeface="Arial"/>
                <a:sym typeface="Arial"/>
              </a:rPr>
              <a:t>tipo</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tormenta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puede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convertirse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en</a:t>
            </a:r>
            <a:r>
              <a:rPr lang="en-US" sz="1300" b="0" i="0" u="none" strike="noStrike" cap="none" dirty="0">
                <a:solidFill>
                  <a:schemeClr val="dk1"/>
                </a:solidFill>
                <a:latin typeface="Arial"/>
                <a:ea typeface="Arial"/>
                <a:cs typeface="Arial"/>
                <a:sym typeface="Arial"/>
              </a:rPr>
              <a:t> un tornado. </a:t>
            </a:r>
            <a:r>
              <a:rPr lang="en-US" sz="1300" b="0" i="0" u="none" strike="noStrike" cap="none" dirty="0" err="1">
                <a:solidFill>
                  <a:schemeClr val="dk1"/>
                </a:solidFill>
                <a:latin typeface="Arial"/>
                <a:ea typeface="Arial"/>
                <a:cs typeface="Arial"/>
                <a:sym typeface="Arial"/>
              </a:rPr>
              <a:t>Anuncios</a:t>
            </a:r>
            <a:r>
              <a:rPr lang="en-US" sz="1300" b="0" i="0" u="none" strike="noStrike" cap="none" dirty="0">
                <a:solidFill>
                  <a:schemeClr val="dk1"/>
                </a:solidFill>
                <a:latin typeface="Arial"/>
                <a:ea typeface="Arial"/>
                <a:cs typeface="Arial"/>
                <a:sym typeface="Arial"/>
              </a:rPr>
              <a:t> de mal </a:t>
            </a:r>
            <a:r>
              <a:rPr lang="en-US" sz="1300" b="0" i="0" u="none" strike="noStrike" cap="none" dirty="0" err="1">
                <a:solidFill>
                  <a:schemeClr val="dk1"/>
                </a:solidFill>
                <a:latin typeface="Arial"/>
                <a:ea typeface="Arial"/>
                <a:cs typeface="Arial"/>
                <a:sym typeface="Arial"/>
              </a:rPr>
              <a:t>tiempo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generalmente</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transmitido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por</a:t>
            </a:r>
            <a:r>
              <a:rPr lang="en-US" sz="1300" b="0" i="0" u="none" strike="noStrike" cap="none" dirty="0">
                <a:solidFill>
                  <a:schemeClr val="dk1"/>
                </a:solidFill>
                <a:latin typeface="Arial"/>
                <a:ea typeface="Arial"/>
                <a:cs typeface="Arial"/>
                <a:sym typeface="Arial"/>
              </a:rPr>
              <a:t> la radio y </a:t>
            </a:r>
            <a:r>
              <a:rPr lang="en-US" sz="1300" b="0" i="0" u="none" strike="noStrike" cap="none" dirty="0" err="1">
                <a:solidFill>
                  <a:schemeClr val="dk1"/>
                </a:solidFill>
                <a:latin typeface="Arial"/>
                <a:ea typeface="Arial"/>
                <a:cs typeface="Arial"/>
                <a:sym typeface="Arial"/>
              </a:rPr>
              <a:t>televisión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Ellos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reciben</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esta</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información</a:t>
            </a:r>
            <a:r>
              <a:rPr lang="en-US" sz="1300" b="0" i="0" u="none" strike="noStrike" cap="none" dirty="0">
                <a:solidFill>
                  <a:schemeClr val="dk1"/>
                </a:solidFill>
                <a:latin typeface="Arial"/>
                <a:ea typeface="Arial"/>
                <a:cs typeface="Arial"/>
                <a:sym typeface="Arial"/>
              </a:rPr>
              <a:t> del </a:t>
            </a:r>
            <a:r>
              <a:rPr lang="en-US" sz="1300" b="0" i="0" u="none" strike="noStrike" cap="none" dirty="0" err="1">
                <a:solidFill>
                  <a:schemeClr val="dk1"/>
                </a:solidFill>
                <a:latin typeface="Arial"/>
                <a:ea typeface="Arial"/>
                <a:cs typeface="Arial"/>
                <a:sym typeface="Arial"/>
              </a:rPr>
              <a:t>servicio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nacional</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climatológico</a:t>
            </a:r>
            <a:r>
              <a:rPr lang="en-US" sz="1300" b="0" i="0" u="none" strike="noStrike" cap="none" dirty="0">
                <a:solidFill>
                  <a:schemeClr val="dk1"/>
                </a:solidFill>
                <a:latin typeface="Arial"/>
                <a:ea typeface="Arial"/>
                <a:cs typeface="Arial"/>
                <a:sym typeface="Arial"/>
              </a:rPr>
              <a:t>.</a:t>
            </a:r>
            <a:endParaRPr sz="13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endParaRPr sz="1300" b="0" i="0" u="none" strike="noStrike" cap="none" dirty="0">
              <a:solidFill>
                <a:schemeClr val="dk1"/>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r>
              <a:rPr lang="en-US" sz="1300" b="0" i="0" u="none" strike="noStrike" cap="none" dirty="0">
                <a:solidFill>
                  <a:schemeClr val="dk1"/>
                </a:solidFill>
                <a:latin typeface="Arial"/>
                <a:ea typeface="Arial"/>
                <a:cs typeface="Arial"/>
                <a:sym typeface="Arial"/>
              </a:rPr>
              <a:t>   El mayor </a:t>
            </a:r>
            <a:r>
              <a:rPr lang="en-US" sz="1300" b="0" i="0" u="none" strike="noStrike" cap="none" dirty="0" err="1">
                <a:solidFill>
                  <a:schemeClr val="dk1"/>
                </a:solidFill>
                <a:latin typeface="Arial"/>
                <a:ea typeface="Arial"/>
                <a:cs typeface="Arial"/>
                <a:sym typeface="Arial"/>
              </a:rPr>
              <a:t>peligro</a:t>
            </a:r>
            <a:r>
              <a:rPr lang="en-US" sz="1300" b="0" i="0" u="none" strike="noStrike" cap="none" dirty="0">
                <a:solidFill>
                  <a:schemeClr val="dk1"/>
                </a:solidFill>
                <a:latin typeface="Arial"/>
                <a:ea typeface="Arial"/>
                <a:cs typeface="Arial"/>
                <a:sym typeface="Arial"/>
              </a:rPr>
              <a:t> que causa el </a:t>
            </a:r>
            <a:r>
              <a:rPr lang="en-US" sz="1300" b="0" i="0" u="none" strike="noStrike" cap="none" dirty="0" err="1">
                <a:solidFill>
                  <a:schemeClr val="dk1"/>
                </a:solidFill>
                <a:latin typeface="Arial"/>
                <a:ea typeface="Arial"/>
                <a:cs typeface="Arial"/>
                <a:sym typeface="Arial"/>
              </a:rPr>
              <a:t>viento</a:t>
            </a:r>
            <a:r>
              <a:rPr lang="en-US" sz="1300" b="0" i="0" u="none" strike="noStrike" cap="none" dirty="0">
                <a:solidFill>
                  <a:schemeClr val="dk1"/>
                </a:solidFill>
                <a:latin typeface="Arial"/>
                <a:ea typeface="Arial"/>
                <a:cs typeface="Arial"/>
                <a:sym typeface="Arial"/>
              </a:rPr>
              <a:t> (son tornados, </a:t>
            </a:r>
            <a:r>
              <a:rPr lang="en-US" sz="1300" b="0" i="0" u="none" strike="noStrike" cap="none" dirty="0" err="1">
                <a:solidFill>
                  <a:schemeClr val="dk1"/>
                </a:solidFill>
                <a:latin typeface="Arial"/>
                <a:ea typeface="Arial"/>
                <a:cs typeface="Arial"/>
                <a:sym typeface="Arial"/>
              </a:rPr>
              <a:t>tormenta</a:t>
            </a:r>
            <a:r>
              <a:rPr lang="en-US" sz="1300" b="0" i="0" u="none" strike="noStrike" cap="none" dirty="0">
                <a:solidFill>
                  <a:schemeClr val="dk1"/>
                </a:solidFill>
                <a:latin typeface="Arial"/>
                <a:ea typeface="Arial"/>
                <a:cs typeface="Arial"/>
                <a:sym typeface="Arial"/>
              </a:rPr>
              <a:t> con </a:t>
            </a:r>
            <a:r>
              <a:rPr lang="en-US" sz="1300" b="0" i="0" u="none" strike="noStrike" cap="none" dirty="0" err="1">
                <a:solidFill>
                  <a:schemeClr val="dk1"/>
                </a:solidFill>
                <a:latin typeface="Arial"/>
                <a:ea typeface="Arial"/>
                <a:cs typeface="Arial"/>
                <a:sym typeface="Arial"/>
              </a:rPr>
              <a:t>fuertes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lluvias</a:t>
            </a:r>
            <a:r>
              <a:rPr lang="en-US" sz="1300" b="0" i="0" u="none" strike="noStrike" cap="none" dirty="0">
                <a:solidFill>
                  <a:schemeClr val="dk1"/>
                </a:solidFill>
                <a:latin typeface="Arial"/>
                <a:ea typeface="Arial"/>
                <a:cs typeface="Arial"/>
                <a:sym typeface="Arial"/>
              </a:rPr>
              <a:t> y </a:t>
            </a:r>
            <a:r>
              <a:rPr lang="en-US" sz="1300" b="0" i="0" u="none" strike="noStrike" cap="none" dirty="0" err="1">
                <a:solidFill>
                  <a:schemeClr val="dk1"/>
                </a:solidFill>
                <a:latin typeface="Arial"/>
                <a:ea typeface="Arial"/>
                <a:cs typeface="Arial"/>
                <a:sym typeface="Arial"/>
              </a:rPr>
              <a:t>relámpagos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etc</a:t>
            </a:r>
            <a:r>
              <a:rPr lang="en-US" sz="1300" b="0" i="0" u="none" strike="noStrike" cap="none" dirty="0">
                <a:solidFill>
                  <a:schemeClr val="dk1"/>
                </a:solidFill>
                <a:latin typeface="Arial"/>
                <a:ea typeface="Arial"/>
                <a:cs typeface="Arial"/>
                <a:sym typeface="Arial"/>
              </a:rPr>
              <a:t>) son </a:t>
            </a:r>
            <a:r>
              <a:rPr lang="en-US" sz="1300" b="0" i="0" u="none" strike="noStrike" cap="none" dirty="0" err="1">
                <a:solidFill>
                  <a:schemeClr val="dk1"/>
                </a:solidFill>
                <a:latin typeface="Arial"/>
                <a:ea typeface="Arial"/>
                <a:cs typeface="Arial"/>
                <a:sym typeface="Arial"/>
              </a:rPr>
              <a:t>cuida</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tejados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vidrios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rotos</a:t>
            </a:r>
            <a:r>
              <a:rPr lang="en-US" sz="1300" b="0" i="0" u="none" strike="noStrike" cap="none" dirty="0">
                <a:solidFill>
                  <a:schemeClr val="dk1"/>
                </a:solidFill>
                <a:latin typeface="Arial"/>
                <a:ea typeface="Arial"/>
                <a:cs typeface="Arial"/>
                <a:sym typeface="Arial"/>
              </a:rPr>
              <a:t> y </a:t>
            </a:r>
            <a:r>
              <a:rPr lang="en-US" sz="1300" b="0" i="0" u="none" strike="noStrike" cap="none" dirty="0" err="1">
                <a:solidFill>
                  <a:schemeClr val="dk1"/>
                </a:solidFill>
                <a:latin typeface="Arial"/>
                <a:ea typeface="Arial"/>
                <a:cs typeface="Arial"/>
                <a:sym typeface="Arial"/>
              </a:rPr>
              <a:t>objetos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volando</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misiles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aéreos</a:t>
            </a:r>
            <a:r>
              <a:rPr lang="en-US" sz="1300" b="0" i="0" u="none" strike="noStrike" cap="none" dirty="0">
                <a:solidFill>
                  <a:schemeClr val="dk1"/>
                </a:solidFill>
                <a:latin typeface="Arial"/>
                <a:ea typeface="Arial"/>
                <a:cs typeface="Arial"/>
                <a:sym typeface="Arial"/>
              </a:rPr>
              <a:t>). </a:t>
            </a:r>
            <a:endParaRPr sz="1300" b="0" i="0" u="none" strike="noStrike" cap="none" dirty="0">
              <a:solidFill>
                <a:srgbClr val="000000"/>
              </a:solidFill>
              <a:latin typeface="Arial"/>
              <a:ea typeface="Arial"/>
              <a:cs typeface="Arial"/>
              <a:sym typeface="Arial"/>
            </a:endParaRPr>
          </a:p>
          <a:p>
            <a:pPr marL="114300" marR="0" lvl="0" indent="-50800" algn="l" rtl="0">
              <a:lnSpc>
                <a:spcPct val="100000"/>
              </a:lnSpc>
              <a:spcBef>
                <a:spcPts val="0"/>
              </a:spcBef>
              <a:spcAft>
                <a:spcPts val="0"/>
              </a:spcAft>
              <a:buClr>
                <a:schemeClr val="dk1"/>
              </a:buClr>
              <a:buSzPts val="1000"/>
              <a:buFont typeface="Times New Roman"/>
              <a:buNone/>
            </a:pPr>
            <a:endParaRPr sz="1300" b="0" i="0" u="none" strike="noStrike" cap="none" dirty="0">
              <a:solidFill>
                <a:schemeClr val="dk1"/>
              </a:solidFill>
              <a:latin typeface="Arial"/>
              <a:ea typeface="Arial"/>
              <a:cs typeface="Arial"/>
              <a:sym typeface="Arial"/>
            </a:endParaRPr>
          </a:p>
          <a:p>
            <a:pPr marL="114300" marR="0" lvl="0" indent="-114300" algn="l" rtl="0">
              <a:lnSpc>
                <a:spcPct val="100000"/>
              </a:lnSpc>
              <a:spcBef>
                <a:spcPts val="0"/>
              </a:spcBef>
              <a:spcAft>
                <a:spcPts val="0"/>
              </a:spcAft>
              <a:buClr>
                <a:schemeClr val="dk1"/>
              </a:buClr>
              <a:buSzPts val="1000"/>
              <a:buFont typeface="Arial"/>
              <a:buChar char="•"/>
            </a:pPr>
            <a:r>
              <a:rPr lang="en-US" sz="1300" b="0" i="0" u="none" strike="noStrike" cap="none" dirty="0" err="1">
                <a:solidFill>
                  <a:schemeClr val="dk1"/>
                </a:solidFill>
                <a:latin typeface="Arial"/>
                <a:ea typeface="Arial"/>
                <a:cs typeface="Arial"/>
                <a:sym typeface="Arial"/>
              </a:rPr>
              <a:t>Proteja</a:t>
            </a:r>
            <a:r>
              <a:rPr lang="en-US" sz="1300" b="0" i="0" u="none" strike="noStrike" cap="none" dirty="0">
                <a:solidFill>
                  <a:schemeClr val="dk1"/>
                </a:solidFill>
                <a:latin typeface="Arial"/>
                <a:ea typeface="Arial"/>
                <a:cs typeface="Arial"/>
                <a:sym typeface="Arial"/>
              </a:rPr>
              <a:t> a </a:t>
            </a:r>
            <a:r>
              <a:rPr lang="en-US" sz="1300" b="0" i="0" u="none" strike="noStrike" cap="none" dirty="0" err="1">
                <a:solidFill>
                  <a:schemeClr val="dk1"/>
                </a:solidFill>
                <a:latin typeface="Arial"/>
                <a:ea typeface="Arial"/>
                <a:cs typeface="Arial"/>
                <a:sym typeface="Arial"/>
              </a:rPr>
              <a:t>todos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dentro</a:t>
            </a:r>
            <a:r>
              <a:rPr lang="en-US" sz="1300" b="0" i="0" u="none" strike="noStrike" cap="none" dirty="0">
                <a:solidFill>
                  <a:schemeClr val="dk1"/>
                </a:solidFill>
                <a:latin typeface="Arial"/>
                <a:ea typeface="Arial"/>
                <a:cs typeface="Arial"/>
                <a:sym typeface="Arial"/>
              </a:rPr>
              <a:t> de el </a:t>
            </a:r>
            <a:r>
              <a:rPr lang="en-US" sz="1300" b="0" i="0" u="none" strike="noStrike" cap="none" dirty="0" err="1">
                <a:solidFill>
                  <a:schemeClr val="dk1"/>
                </a:solidFill>
                <a:latin typeface="Arial"/>
                <a:ea typeface="Arial"/>
                <a:cs typeface="Arial"/>
                <a:sym typeface="Arial"/>
              </a:rPr>
              <a:t>edificio</a:t>
            </a:r>
            <a:r>
              <a:rPr lang="en-US" sz="1300" b="0" i="0" u="none" strike="noStrike" cap="none" dirty="0">
                <a:solidFill>
                  <a:schemeClr val="dk1"/>
                </a:solidFill>
                <a:latin typeface="Arial"/>
                <a:ea typeface="Arial"/>
                <a:cs typeface="Arial"/>
                <a:sym typeface="Arial"/>
              </a:rPr>
              <a:t> de </a:t>
            </a:r>
            <a:r>
              <a:rPr lang="en-US" sz="1300" b="0" i="0" u="none" strike="noStrike" cap="none" dirty="0" err="1">
                <a:solidFill>
                  <a:schemeClr val="dk1"/>
                </a:solidFill>
                <a:latin typeface="Arial"/>
                <a:ea typeface="Arial"/>
                <a:cs typeface="Arial"/>
                <a:sym typeface="Arial"/>
              </a:rPr>
              <a:t>relámpagos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vientos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fuertes</a:t>
            </a:r>
            <a:r>
              <a:rPr lang="en-US" sz="1300" b="0" i="0" u="none" strike="noStrike" cap="none" dirty="0">
                <a:solidFill>
                  <a:schemeClr val="dk1"/>
                </a:solidFill>
                <a:latin typeface="Arial"/>
                <a:ea typeface="Arial"/>
                <a:cs typeface="Arial"/>
                <a:sym typeface="Arial"/>
              </a:rPr>
              <a:t> y </a:t>
            </a:r>
            <a:r>
              <a:rPr lang="en-US" sz="1300" b="0" i="0" u="none" strike="noStrike" cap="none" dirty="0" err="1">
                <a:solidFill>
                  <a:schemeClr val="dk1"/>
                </a:solidFill>
                <a:latin typeface="Arial"/>
                <a:ea typeface="Arial"/>
                <a:cs typeface="Arial"/>
                <a:sym typeface="Arial"/>
              </a:rPr>
              <a:t>objetos</a:t>
            </a:r>
            <a:r>
              <a:rPr lang="en-US" sz="1300" b="0" i="0" u="none" strike="noStrike" cap="none" dirty="0">
                <a:solidFill>
                  <a:schemeClr val="dk1"/>
                </a:solidFill>
                <a:latin typeface="Arial"/>
                <a:ea typeface="Arial"/>
                <a:cs typeface="Arial"/>
                <a:sym typeface="Arial"/>
              </a:rPr>
              <a:t> </a:t>
            </a:r>
            <a:r>
              <a:rPr lang="en-US" sz="1300" b="0" i="0" u="none" strike="noStrike" cap="none" dirty="0" err="1">
                <a:solidFill>
                  <a:schemeClr val="dk1"/>
                </a:solidFill>
                <a:latin typeface="Arial"/>
                <a:ea typeface="Arial"/>
                <a:cs typeface="Arial"/>
                <a:sym typeface="Arial"/>
              </a:rPr>
              <a:t>volando</a:t>
            </a:r>
            <a:r>
              <a:rPr lang="en-US" sz="1300" b="0" i="0" u="none" strike="noStrike" cap="none" dirty="0">
                <a:solidFill>
                  <a:schemeClr val="dk1"/>
                </a:solidFill>
                <a:latin typeface="Arial"/>
                <a:ea typeface="Arial"/>
                <a:cs typeface="Arial"/>
                <a:sym typeface="Arial"/>
              </a:rPr>
              <a:t>.</a:t>
            </a:r>
            <a:endParaRPr sz="1300" b="0" i="0" u="none" strike="noStrike" cap="none" dirty="0">
              <a:solidFill>
                <a:srgbClr val="000000"/>
              </a:solidFill>
              <a:latin typeface="Arial"/>
              <a:ea typeface="Arial"/>
              <a:cs typeface="Arial"/>
              <a:sym typeface="Arial"/>
            </a:endParaRPr>
          </a:p>
          <a:p>
            <a:pPr marL="114300" marR="0" lvl="0" indent="-50800" algn="l" rtl="0">
              <a:lnSpc>
                <a:spcPct val="100000"/>
              </a:lnSpc>
              <a:spcBef>
                <a:spcPts val="0"/>
              </a:spcBef>
              <a:spcAft>
                <a:spcPts val="0"/>
              </a:spcAft>
              <a:buClr>
                <a:schemeClr val="dk1"/>
              </a:buClr>
              <a:buSzPts val="1000"/>
              <a:buFont typeface="Times New Roman"/>
              <a:buNone/>
            </a:pPr>
            <a:endParaRPr sz="1000" b="0" i="0" u="none" strike="noStrike" cap="none" dirty="0">
              <a:solidFill>
                <a:schemeClr val="dk1"/>
              </a:solidFill>
              <a:latin typeface="Arial"/>
              <a:ea typeface="Arial"/>
              <a:cs typeface="Arial"/>
              <a:sym typeface="Arial"/>
            </a:endParaRPr>
          </a:p>
        </p:txBody>
      </p:sp>
      <p:sp>
        <p:nvSpPr>
          <p:cNvPr id="575" name="Google Shape;575;p38"/>
          <p:cNvSpPr txBox="1"/>
          <p:nvPr/>
        </p:nvSpPr>
        <p:spPr>
          <a:xfrm>
            <a:off x="0" y="7143750"/>
            <a:ext cx="40576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578" name="Google Shape;578;p38"/>
          <p:cNvSpPr/>
          <p:nvPr/>
        </p:nvSpPr>
        <p:spPr>
          <a:xfrm>
            <a:off x="883582" y="7142309"/>
            <a:ext cx="4603880" cy="203200"/>
          </a:xfrm>
          <a:prstGeom prst="rect">
            <a:avLst/>
          </a:prstGeom>
          <a:solidFill>
            <a:srgbClr val="FF33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b="1" i="0" u="none" strike="noStrike" cap="none" dirty="0">
                <a:solidFill>
                  <a:schemeClr val="lt1"/>
                </a:solidFill>
                <a:sym typeface="Arial"/>
              </a:rPr>
              <a:t>PRECAUCIONES DURANTE UN HURACÁN</a:t>
            </a:r>
            <a:endParaRPr b="1" i="0" u="none" strike="noStrike" cap="none" dirty="0">
              <a:solidFill>
                <a:schemeClr val="lt1"/>
              </a:solidFill>
              <a:latin typeface="Times New Roman"/>
              <a:ea typeface="Times New Roman"/>
              <a:cs typeface="Times New Roman"/>
              <a:sym typeface="Times New Roman"/>
            </a:endParaRPr>
          </a:p>
        </p:txBody>
      </p:sp>
      <p:sp>
        <p:nvSpPr>
          <p:cNvPr id="579" name="Google Shape;579;p38"/>
          <p:cNvSpPr txBox="1"/>
          <p:nvPr/>
        </p:nvSpPr>
        <p:spPr>
          <a:xfrm>
            <a:off x="170661" y="7345509"/>
            <a:ext cx="6516678" cy="1565275"/>
          </a:xfrm>
          <a:prstGeom prst="rect">
            <a:avLst/>
          </a:prstGeom>
          <a:noFill/>
          <a:ln w="12700" cap="flat" cmpd="sng">
            <a:no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sz="1200" b="0" i="0" u="none" strike="noStrike" cap="none" dirty="0" err="1">
                <a:solidFill>
                  <a:schemeClr val="dk1"/>
                </a:solidFill>
                <a:latin typeface="Arial"/>
                <a:ea typeface="Arial"/>
                <a:cs typeface="Arial"/>
                <a:sym typeface="Arial"/>
              </a:rPr>
              <a:t>Siga</a:t>
            </a:r>
            <a:r>
              <a:rPr lang="en-US" sz="1200" b="0" i="0" u="none" strike="noStrike" cap="none" dirty="0">
                <a:solidFill>
                  <a:schemeClr val="dk1"/>
                </a:solidFill>
                <a:latin typeface="Arial"/>
                <a:ea typeface="Arial"/>
                <a:cs typeface="Arial"/>
                <a:sym typeface="Arial"/>
              </a:rPr>
              <a:t> las </a:t>
            </a:r>
            <a:r>
              <a:rPr lang="en-US" sz="1200" b="0" i="0" u="none" strike="noStrike" cap="none" dirty="0" err="1">
                <a:solidFill>
                  <a:schemeClr val="dk1"/>
                </a:solidFill>
                <a:latin typeface="Arial"/>
                <a:ea typeface="Arial"/>
                <a:cs typeface="Arial"/>
                <a:sym typeface="Arial"/>
              </a:rPr>
              <a:t>instrucciones</a:t>
            </a:r>
            <a:r>
              <a:rPr lang="en-US" sz="1200" b="0" i="0" u="none" strike="noStrike" cap="none" dirty="0">
                <a:solidFill>
                  <a:schemeClr val="dk1"/>
                </a:solidFill>
                <a:latin typeface="Arial"/>
                <a:ea typeface="Arial"/>
                <a:cs typeface="Arial"/>
                <a:sym typeface="Arial"/>
              </a:rPr>
              <a:t> de la </a:t>
            </a:r>
            <a:r>
              <a:rPr lang="en-US" sz="1200" b="0" i="0" u="none" strike="noStrike" cap="none" dirty="0" err="1">
                <a:solidFill>
                  <a:schemeClr val="dk1"/>
                </a:solidFill>
                <a:latin typeface="Arial"/>
                <a:ea typeface="Arial"/>
                <a:cs typeface="Arial"/>
                <a:sym typeface="Arial"/>
              </a:rPr>
              <a:t>parroquia</a:t>
            </a:r>
            <a:r>
              <a:rPr lang="en-US" sz="1200" b="0" i="0" u="none" strike="noStrike" cap="none" dirty="0">
                <a:solidFill>
                  <a:schemeClr val="dk1"/>
                </a:solidFill>
                <a:latin typeface="Arial"/>
                <a:ea typeface="Arial"/>
                <a:cs typeface="Arial"/>
                <a:sym typeface="Arial"/>
              </a:rPr>
              <a:t> y del </a:t>
            </a:r>
            <a:r>
              <a:rPr lang="en-US" sz="1200" b="0" i="0" u="none" strike="noStrike" cap="none" dirty="0" err="1">
                <a:solidFill>
                  <a:schemeClr val="dk1"/>
                </a:solidFill>
                <a:latin typeface="Arial"/>
                <a:ea typeface="Arial"/>
                <a:cs typeface="Arial"/>
                <a:sym typeface="Arial"/>
              </a:rPr>
              <a:t>encargo</a:t>
            </a:r>
            <a:r>
              <a:rPr lang="en-US" sz="1200" b="0" i="0" u="none" strike="noStrike" cap="none" dirty="0">
                <a:solidFill>
                  <a:schemeClr val="dk1"/>
                </a:solidFill>
                <a:latin typeface="Arial"/>
                <a:ea typeface="Arial"/>
                <a:cs typeface="Arial"/>
                <a:sym typeface="Arial"/>
              </a:rPr>
              <a:t> de </a:t>
            </a:r>
            <a:r>
              <a:rPr lang="en-US" sz="1200" b="0" i="0" u="none" strike="noStrike" cap="none" dirty="0" err="1">
                <a:solidFill>
                  <a:schemeClr val="dk1"/>
                </a:solidFill>
                <a:latin typeface="Arial"/>
                <a:ea typeface="Arial"/>
                <a:cs typeface="Arial"/>
                <a:sym typeface="Arial"/>
              </a:rPr>
              <a:t>mantenimiento</a:t>
            </a:r>
            <a:r>
              <a:rPr lang="en-US" sz="1200" b="0" i="0" u="none" strike="noStrike" cap="none" dirty="0">
                <a:solidFill>
                  <a:schemeClr val="dk1"/>
                </a:solidFill>
                <a:latin typeface="Arial"/>
                <a:ea typeface="Arial"/>
                <a:cs typeface="Arial"/>
                <a:sym typeface="Arial"/>
              </a:rPr>
              <a:t>. </a:t>
            </a:r>
            <a:endParaRPr sz="12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200" b="0" i="0" u="none" strike="noStrike" cap="none" dirty="0" err="1">
                <a:solidFill>
                  <a:schemeClr val="dk1"/>
                </a:solidFill>
                <a:latin typeface="Arial"/>
                <a:ea typeface="Arial"/>
                <a:cs typeface="Arial"/>
                <a:sym typeface="Arial"/>
              </a:rPr>
              <a:t>Cierre</a:t>
            </a:r>
            <a:r>
              <a:rPr lang="en-US" sz="1200" b="0" i="0" u="none" strike="noStrike" cap="none" dirty="0">
                <a:solidFill>
                  <a:schemeClr val="dk1"/>
                </a:solidFill>
                <a:latin typeface="Arial"/>
                <a:ea typeface="Arial"/>
                <a:cs typeface="Arial"/>
                <a:sym typeface="Arial"/>
              </a:rPr>
              <a:t> y </a:t>
            </a:r>
            <a:r>
              <a:rPr lang="en-US" sz="1200" b="0" i="0" u="none" strike="noStrike" cap="none" dirty="0" err="1">
                <a:solidFill>
                  <a:schemeClr val="dk1"/>
                </a:solidFill>
                <a:latin typeface="Arial"/>
                <a:ea typeface="Arial"/>
                <a:cs typeface="Arial"/>
                <a:sym typeface="Arial"/>
              </a:rPr>
              <a:t>asegure</a:t>
            </a:r>
            <a:r>
              <a:rPr lang="en-US" sz="1200" b="0" i="0" u="none" strike="noStrike" cap="none" dirty="0">
                <a:solidFill>
                  <a:schemeClr val="dk1"/>
                </a:solidFill>
                <a:latin typeface="Arial"/>
                <a:ea typeface="Arial"/>
                <a:cs typeface="Arial"/>
                <a:sym typeface="Arial"/>
              </a:rPr>
              <a:t> las </a:t>
            </a:r>
            <a:r>
              <a:rPr lang="en-US" sz="1200" b="0" i="0" u="none" strike="noStrike" cap="none" dirty="0" err="1">
                <a:solidFill>
                  <a:schemeClr val="dk1"/>
                </a:solidFill>
                <a:latin typeface="Arial"/>
                <a:ea typeface="Arial"/>
                <a:cs typeface="Arial"/>
                <a:sym typeface="Arial"/>
              </a:rPr>
              <a:t>ventanas</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Ayude</a:t>
            </a:r>
            <a:r>
              <a:rPr lang="en-US" sz="1200" b="0" i="0" u="none" strike="noStrike" cap="none" dirty="0">
                <a:solidFill>
                  <a:schemeClr val="dk1"/>
                </a:solidFill>
                <a:latin typeface="Arial"/>
                <a:ea typeface="Arial"/>
                <a:cs typeface="Arial"/>
                <a:sym typeface="Arial"/>
              </a:rPr>
              <a:t> a </a:t>
            </a:r>
            <a:r>
              <a:rPr lang="en-US" sz="1200" b="0" i="0" u="none" strike="noStrike" cap="none" dirty="0" err="1">
                <a:solidFill>
                  <a:schemeClr val="dk1"/>
                </a:solidFill>
                <a:latin typeface="Arial"/>
                <a:ea typeface="Arial"/>
                <a:cs typeface="Arial"/>
                <a:sym typeface="Arial"/>
              </a:rPr>
              <a:t>guardar</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objetos</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en</a:t>
            </a:r>
            <a:r>
              <a:rPr lang="en-US" sz="1200" b="0" i="0" u="none" strike="noStrike" cap="none" dirty="0">
                <a:solidFill>
                  <a:schemeClr val="dk1"/>
                </a:solidFill>
                <a:latin typeface="Arial"/>
                <a:ea typeface="Arial"/>
                <a:cs typeface="Arial"/>
                <a:sym typeface="Arial"/>
              </a:rPr>
              <a:t> el </a:t>
            </a:r>
            <a:r>
              <a:rPr lang="en-US" sz="1200" b="0" i="0" u="none" strike="noStrike" cap="none" dirty="0" err="1">
                <a:solidFill>
                  <a:schemeClr val="dk1"/>
                </a:solidFill>
                <a:latin typeface="Arial"/>
                <a:ea typeface="Arial"/>
                <a:cs typeface="Arial"/>
                <a:sym typeface="Arial"/>
              </a:rPr>
              <a:t>edificio</a:t>
            </a:r>
            <a:r>
              <a:rPr lang="en-US" sz="1200" b="0" i="0" u="none" strike="noStrike" cap="none" dirty="0">
                <a:solidFill>
                  <a:schemeClr val="dk1"/>
                </a:solidFill>
                <a:latin typeface="Arial"/>
                <a:ea typeface="Arial"/>
                <a:cs typeface="Arial"/>
                <a:sym typeface="Arial"/>
              </a:rPr>
              <a:t> de la </a:t>
            </a:r>
            <a:r>
              <a:rPr lang="en-US" sz="1200" b="0" i="0" u="none" strike="noStrike" cap="none" dirty="0" err="1">
                <a:solidFill>
                  <a:schemeClr val="dk1"/>
                </a:solidFill>
                <a:latin typeface="Arial"/>
                <a:ea typeface="Arial"/>
                <a:cs typeface="Arial"/>
                <a:sym typeface="Arial"/>
              </a:rPr>
              <a:t>parroquia</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como</a:t>
            </a:r>
            <a:r>
              <a:rPr lang="en-US" sz="1200" b="0" i="0" u="none" strike="noStrike" cap="none" dirty="0">
                <a:solidFill>
                  <a:schemeClr val="dk1"/>
                </a:solidFill>
                <a:latin typeface="Arial"/>
                <a:ea typeface="Arial"/>
                <a:cs typeface="Arial"/>
                <a:sym typeface="Arial"/>
              </a:rPr>
              <a:t> canastas o </a:t>
            </a:r>
            <a:r>
              <a:rPr lang="en-US" sz="1200" b="0" i="0" u="none" strike="noStrike" cap="none" dirty="0" err="1">
                <a:solidFill>
                  <a:schemeClr val="dk1"/>
                </a:solidFill>
                <a:latin typeface="Arial"/>
                <a:ea typeface="Arial"/>
                <a:cs typeface="Arial"/>
                <a:sym typeface="Arial"/>
              </a:rPr>
              <a:t>botes</a:t>
            </a:r>
            <a:r>
              <a:rPr lang="en-US" sz="1200" b="0" i="0" u="none" strike="noStrike" cap="none" dirty="0">
                <a:solidFill>
                  <a:schemeClr val="dk1"/>
                </a:solidFill>
                <a:latin typeface="Arial"/>
                <a:ea typeface="Arial"/>
                <a:cs typeface="Arial"/>
                <a:sym typeface="Arial"/>
              </a:rPr>
              <a:t> de </a:t>
            </a:r>
            <a:r>
              <a:rPr lang="en-US" sz="1200" b="0" i="0" u="none" strike="noStrike" cap="none" dirty="0" err="1">
                <a:solidFill>
                  <a:schemeClr val="dk1"/>
                </a:solidFill>
                <a:latin typeface="Arial"/>
                <a:ea typeface="Arial"/>
                <a:cs typeface="Arial"/>
                <a:sym typeface="Arial"/>
              </a:rPr>
              <a:t>basura</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objetos</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deportivos</a:t>
            </a:r>
            <a:r>
              <a:rPr lang="en-US" sz="1200" b="0" i="0" u="none" strike="noStrike" cap="none" dirty="0">
                <a:solidFill>
                  <a:schemeClr val="dk1"/>
                </a:solidFill>
                <a:latin typeface="Arial"/>
                <a:ea typeface="Arial"/>
                <a:cs typeface="Arial"/>
                <a:sym typeface="Arial"/>
              </a:rPr>
              <a:t>, y </a:t>
            </a:r>
            <a:r>
              <a:rPr lang="en-US" sz="1200" b="0" i="0" u="none" strike="noStrike" cap="none" dirty="0" err="1">
                <a:solidFill>
                  <a:schemeClr val="dk1"/>
                </a:solidFill>
                <a:latin typeface="Arial"/>
                <a:ea typeface="Arial"/>
                <a:cs typeface="Arial"/>
                <a:sym typeface="Arial"/>
              </a:rPr>
              <a:t>cualquier</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objeto</a:t>
            </a:r>
            <a:r>
              <a:rPr lang="en-US" sz="1200" b="0" i="0" u="none" strike="noStrike" cap="none" dirty="0">
                <a:solidFill>
                  <a:schemeClr val="dk1"/>
                </a:solidFill>
                <a:latin typeface="Arial"/>
                <a:ea typeface="Arial"/>
                <a:cs typeface="Arial"/>
                <a:sym typeface="Arial"/>
              </a:rPr>
              <a:t> que </a:t>
            </a:r>
            <a:r>
              <a:rPr lang="en-US" sz="1200" b="0" i="0" u="none" strike="noStrike" cap="none" dirty="0" err="1">
                <a:solidFill>
                  <a:schemeClr val="dk1"/>
                </a:solidFill>
                <a:latin typeface="Arial"/>
                <a:ea typeface="Arial"/>
                <a:cs typeface="Arial"/>
                <a:sym typeface="Arial"/>
              </a:rPr>
              <a:t>esté</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suelto</a:t>
            </a:r>
            <a:r>
              <a:rPr lang="en-US" sz="1200" b="0" i="0" u="none" strike="noStrike" cap="none" dirty="0">
                <a:solidFill>
                  <a:schemeClr val="dk1"/>
                </a:solidFill>
                <a:latin typeface="Arial"/>
                <a:ea typeface="Arial"/>
                <a:cs typeface="Arial"/>
                <a:sym typeface="Arial"/>
              </a:rPr>
              <a:t>.</a:t>
            </a:r>
            <a:endParaRPr sz="12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200" b="0" i="0" u="none" strike="noStrike" cap="none" dirty="0" err="1">
                <a:solidFill>
                  <a:schemeClr val="dk1"/>
                </a:solidFill>
                <a:latin typeface="Arial"/>
                <a:ea typeface="Arial"/>
                <a:cs typeface="Arial"/>
                <a:sym typeface="Arial"/>
              </a:rPr>
              <a:t>Guarde</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libros</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papeles</a:t>
            </a:r>
            <a:r>
              <a:rPr lang="en-US" sz="1200" b="0" i="0" u="none" strike="noStrike" cap="none" dirty="0">
                <a:solidFill>
                  <a:schemeClr val="dk1"/>
                </a:solidFill>
                <a:latin typeface="Arial"/>
                <a:ea typeface="Arial"/>
                <a:cs typeface="Arial"/>
                <a:sym typeface="Arial"/>
              </a:rPr>
              <a:t>, y </a:t>
            </a:r>
            <a:r>
              <a:rPr lang="en-US" sz="1200" b="0" i="0" u="none" strike="noStrike" cap="none" dirty="0" err="1">
                <a:solidFill>
                  <a:schemeClr val="dk1"/>
                </a:solidFill>
                <a:latin typeface="Arial"/>
                <a:ea typeface="Arial"/>
                <a:cs typeface="Arial"/>
                <a:sym typeface="Arial"/>
              </a:rPr>
              <a:t>demás</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equipo</a:t>
            </a:r>
            <a:r>
              <a:rPr lang="en-US" sz="1200" b="0" i="0" u="none" strike="noStrike" cap="none" dirty="0">
                <a:solidFill>
                  <a:schemeClr val="dk1"/>
                </a:solidFill>
                <a:latin typeface="Arial"/>
                <a:ea typeface="Arial"/>
                <a:cs typeface="Arial"/>
                <a:sym typeface="Arial"/>
              </a:rPr>
              <a:t> de </a:t>
            </a:r>
            <a:r>
              <a:rPr lang="en-US" sz="1200" b="0" i="0" u="none" strike="noStrike" cap="none" dirty="0" err="1">
                <a:solidFill>
                  <a:schemeClr val="dk1"/>
                </a:solidFill>
                <a:latin typeface="Arial"/>
                <a:ea typeface="Arial"/>
                <a:cs typeface="Arial"/>
                <a:sym typeface="Arial"/>
              </a:rPr>
              <a:t>oficina</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lejos</a:t>
            </a:r>
            <a:r>
              <a:rPr lang="en-US" sz="1200" b="0" i="0" u="none" strike="noStrike" cap="none" dirty="0">
                <a:solidFill>
                  <a:schemeClr val="dk1"/>
                </a:solidFill>
                <a:latin typeface="Arial"/>
                <a:ea typeface="Arial"/>
                <a:cs typeface="Arial"/>
                <a:sym typeface="Arial"/>
              </a:rPr>
              <a:t> de las </a:t>
            </a:r>
            <a:r>
              <a:rPr lang="en-US" sz="1200" b="0" i="0" u="none" strike="noStrike" cap="none" dirty="0" err="1">
                <a:solidFill>
                  <a:schemeClr val="dk1"/>
                </a:solidFill>
                <a:latin typeface="Arial"/>
                <a:ea typeface="Arial"/>
                <a:cs typeface="Arial"/>
                <a:sym typeface="Arial"/>
              </a:rPr>
              <a:t>ventanas</a:t>
            </a:r>
            <a:r>
              <a:rPr lang="en-US" sz="1200" b="0" i="0" u="none" strike="noStrike" cap="none" dirty="0">
                <a:solidFill>
                  <a:schemeClr val="dk1"/>
                </a:solidFill>
                <a:latin typeface="Arial"/>
                <a:ea typeface="Arial"/>
                <a:cs typeface="Arial"/>
                <a:sym typeface="Arial"/>
              </a:rPr>
              <a:t> o </a:t>
            </a:r>
            <a:r>
              <a:rPr lang="en-US" sz="1200" b="0" i="0" u="none" strike="noStrike" cap="none" dirty="0" err="1">
                <a:solidFill>
                  <a:schemeClr val="dk1"/>
                </a:solidFill>
                <a:latin typeface="Arial"/>
                <a:ea typeface="Arial"/>
                <a:cs typeface="Arial"/>
                <a:sym typeface="Arial"/>
              </a:rPr>
              <a:t>aéreas</a:t>
            </a:r>
            <a:r>
              <a:rPr lang="en-US" sz="1200" b="0" i="0" u="none" strike="noStrike" cap="none" dirty="0">
                <a:solidFill>
                  <a:schemeClr val="dk1"/>
                </a:solidFill>
                <a:latin typeface="Arial"/>
                <a:ea typeface="Arial"/>
                <a:cs typeface="Arial"/>
                <a:sym typeface="Arial"/>
              </a:rPr>
              <a:t> que </a:t>
            </a:r>
            <a:r>
              <a:rPr lang="en-US" sz="1200" b="0" i="0" u="none" strike="noStrike" cap="none" dirty="0" err="1">
                <a:solidFill>
                  <a:schemeClr val="dk1"/>
                </a:solidFill>
                <a:latin typeface="Arial"/>
                <a:ea typeface="Arial"/>
                <a:cs typeface="Arial"/>
                <a:sym typeface="Arial"/>
              </a:rPr>
              <a:t>puedan</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ser</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afectadas</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por</a:t>
            </a:r>
            <a:r>
              <a:rPr lang="en-US" sz="1200" b="0" i="0" u="none" strike="noStrike" cap="none" dirty="0">
                <a:solidFill>
                  <a:schemeClr val="dk1"/>
                </a:solidFill>
                <a:latin typeface="Arial"/>
                <a:ea typeface="Arial"/>
                <a:cs typeface="Arial"/>
                <a:sym typeface="Arial"/>
              </a:rPr>
              <a:t> el </a:t>
            </a:r>
            <a:r>
              <a:rPr lang="en-US" sz="1200" b="0" i="0" u="none" strike="noStrike" cap="none" dirty="0" err="1">
                <a:solidFill>
                  <a:schemeClr val="dk1"/>
                </a:solidFill>
                <a:latin typeface="Arial"/>
                <a:ea typeface="Arial"/>
                <a:cs typeface="Arial"/>
                <a:sym typeface="Arial"/>
              </a:rPr>
              <a:t>agua</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Guarde</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esto</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objetos</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en</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bolsas</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plásticas</a:t>
            </a:r>
            <a:r>
              <a:rPr lang="en-US" sz="1200" b="0" i="0" u="none" strike="noStrike" cap="none" dirty="0">
                <a:solidFill>
                  <a:schemeClr val="dk1"/>
                </a:solidFill>
                <a:latin typeface="Arial"/>
                <a:ea typeface="Arial"/>
                <a:cs typeface="Arial"/>
                <a:sym typeface="Arial"/>
              </a:rPr>
              <a:t> y </a:t>
            </a:r>
            <a:r>
              <a:rPr lang="en-US" sz="1200" b="0" i="0" u="none" strike="noStrike" cap="none" dirty="0" err="1">
                <a:solidFill>
                  <a:schemeClr val="dk1"/>
                </a:solidFill>
                <a:latin typeface="Arial"/>
                <a:ea typeface="Arial"/>
                <a:cs typeface="Arial"/>
                <a:sym typeface="Arial"/>
              </a:rPr>
              <a:t>coloquelas</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sobre</a:t>
            </a:r>
            <a:r>
              <a:rPr lang="en-US" sz="1200" b="0" i="0" u="none" strike="noStrike" cap="none" dirty="0">
                <a:solidFill>
                  <a:schemeClr val="dk1"/>
                </a:solidFill>
                <a:latin typeface="Arial"/>
                <a:ea typeface="Arial"/>
                <a:cs typeface="Arial"/>
                <a:sym typeface="Arial"/>
              </a:rPr>
              <a:t> las mesas.</a:t>
            </a:r>
            <a:endParaRPr sz="1200"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sz="1200" b="0" i="0" u="none" strike="noStrike" cap="none" dirty="0" err="1">
                <a:solidFill>
                  <a:schemeClr val="dk1"/>
                </a:solidFill>
                <a:latin typeface="Arial"/>
                <a:ea typeface="Arial"/>
                <a:cs typeface="Arial"/>
                <a:sym typeface="Arial"/>
              </a:rPr>
              <a:t>Proteja</a:t>
            </a:r>
            <a:r>
              <a:rPr lang="en-US" sz="1200" b="0" i="0" u="none" strike="noStrike" cap="none" dirty="0">
                <a:solidFill>
                  <a:schemeClr val="dk1"/>
                </a:solidFill>
                <a:latin typeface="Arial"/>
                <a:ea typeface="Arial"/>
                <a:cs typeface="Arial"/>
                <a:sym typeface="Arial"/>
              </a:rPr>
              <a:t> con </a:t>
            </a:r>
            <a:r>
              <a:rPr lang="en-US" sz="1200" b="0" i="0" u="none" strike="noStrike" cap="none" dirty="0" err="1">
                <a:solidFill>
                  <a:schemeClr val="dk1"/>
                </a:solidFill>
                <a:latin typeface="Arial"/>
                <a:ea typeface="Arial"/>
                <a:cs typeface="Arial"/>
                <a:sym typeface="Arial"/>
              </a:rPr>
              <a:t>plástico</a:t>
            </a:r>
            <a:r>
              <a:rPr lang="en-US" sz="1200" b="0" i="0" u="none" strike="noStrike" cap="none" dirty="0">
                <a:solidFill>
                  <a:schemeClr val="dk1"/>
                </a:solidFill>
                <a:latin typeface="Arial"/>
                <a:ea typeface="Arial"/>
                <a:cs typeface="Arial"/>
                <a:sym typeface="Arial"/>
              </a:rPr>
              <a:t> o </a:t>
            </a:r>
            <a:r>
              <a:rPr lang="en-US" sz="1200" b="0" i="0" u="none" strike="noStrike" cap="none" dirty="0" err="1">
                <a:solidFill>
                  <a:schemeClr val="dk1"/>
                </a:solidFill>
                <a:latin typeface="Arial"/>
                <a:ea typeface="Arial"/>
                <a:cs typeface="Arial"/>
                <a:sym typeface="Arial"/>
              </a:rPr>
              <a:t>mueva</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todo</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los</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equipos</a:t>
            </a:r>
            <a:r>
              <a:rPr lang="en-US" sz="1200" b="0" i="0" u="none" strike="noStrike" cap="none" dirty="0">
                <a:solidFill>
                  <a:schemeClr val="dk1"/>
                </a:solidFill>
                <a:latin typeface="Arial"/>
                <a:ea typeface="Arial"/>
                <a:cs typeface="Arial"/>
                <a:sym typeface="Arial"/>
              </a:rPr>
              <a:t> </a:t>
            </a:r>
            <a:r>
              <a:rPr lang="en-US" sz="1200" b="0" i="0" u="none" strike="noStrike" cap="none" dirty="0" err="1">
                <a:solidFill>
                  <a:schemeClr val="dk1"/>
                </a:solidFill>
                <a:latin typeface="Arial"/>
                <a:ea typeface="Arial"/>
                <a:cs typeface="Arial"/>
                <a:sym typeface="Arial"/>
              </a:rPr>
              <a:t>electrónicos</a:t>
            </a:r>
            <a:r>
              <a:rPr lang="en-US" sz="1300" b="0" i="0" u="none" strike="noStrike" cap="none" dirty="0">
                <a:solidFill>
                  <a:schemeClr val="dk1"/>
                </a:solidFill>
                <a:latin typeface="Arial"/>
                <a:ea typeface="Arial"/>
                <a:cs typeface="Arial"/>
                <a:sym typeface="Arial"/>
              </a:rPr>
              <a:t>. </a:t>
            </a:r>
            <a:endParaRPr sz="1300" b="0" i="0" u="none" strike="noStrike" cap="none" dirty="0">
              <a:solidFill>
                <a:srgbClr val="000000"/>
              </a:solidFill>
              <a:latin typeface="Arial"/>
              <a:ea typeface="Arial"/>
              <a:cs typeface="Arial"/>
              <a:sym typeface="Arial"/>
            </a:endParaRPr>
          </a:p>
        </p:txBody>
      </p:sp>
      <p:sp>
        <p:nvSpPr>
          <p:cNvPr id="582" name="Google Shape;582;p38"/>
          <p:cNvSpPr/>
          <p:nvPr/>
        </p:nvSpPr>
        <p:spPr>
          <a:xfrm>
            <a:off x="292395" y="2261389"/>
            <a:ext cx="2692695" cy="459936"/>
          </a:xfrm>
          <a:prstGeom prst="rect">
            <a:avLst/>
          </a:prstGeom>
          <a:solidFill>
            <a:srgbClr val="FF3300"/>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b="1" i="0" u="none" strike="noStrike" cap="none" dirty="0">
                <a:solidFill>
                  <a:schemeClr val="lt1"/>
                </a:solidFill>
                <a:sym typeface="Arial"/>
              </a:rPr>
              <a:t>TORMENTA SEVERA CON RELAMPAGOS</a:t>
            </a:r>
            <a:endParaRPr b="1" i="0" u="none" strike="noStrike" cap="none" dirty="0">
              <a:solidFill>
                <a:schemeClr val="lt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3"/>
          <p:cNvSpPr/>
          <p:nvPr/>
        </p:nvSpPr>
        <p:spPr>
          <a:xfrm>
            <a:off x="514350" y="8331200"/>
            <a:ext cx="142875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223" name="Google Shape;223;p23"/>
          <p:cNvSpPr/>
          <p:nvPr/>
        </p:nvSpPr>
        <p:spPr>
          <a:xfrm>
            <a:off x="2343150" y="8331200"/>
            <a:ext cx="21717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p:txBody>
      </p:sp>
      <p:sp>
        <p:nvSpPr>
          <p:cNvPr id="227" name="Google Shape;227;p23"/>
          <p:cNvSpPr/>
          <p:nvPr/>
        </p:nvSpPr>
        <p:spPr>
          <a:xfrm>
            <a:off x="1161866" y="390454"/>
            <a:ext cx="4389382" cy="349663"/>
          </a:xfrm>
          <a:prstGeom prst="rect">
            <a:avLst/>
          </a:prstGeom>
          <a:solidFill>
            <a:srgbClr val="FF0066"/>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tx1"/>
                </a:solidFill>
                <a:sym typeface="Arial"/>
              </a:rPr>
              <a:t>TELEPHONE </a:t>
            </a:r>
            <a:r>
              <a:rPr lang="en-US" sz="1600" b="1" i="0" u="none" strike="noStrike" cap="none" dirty="0" smtClean="0">
                <a:solidFill>
                  <a:schemeClr val="tx1"/>
                </a:solidFill>
                <a:sym typeface="Arial"/>
              </a:rPr>
              <a:t>BOMB THREAT</a:t>
            </a:r>
            <a:endParaRPr sz="1600" b="1" i="0" u="none" strike="noStrike" cap="none" dirty="0">
              <a:solidFill>
                <a:schemeClr val="tx1"/>
              </a:solidFill>
              <a:latin typeface="Times New Roman"/>
              <a:ea typeface="Times New Roman"/>
              <a:cs typeface="Times New Roman"/>
              <a:sym typeface="Times New Roman"/>
            </a:endParaRPr>
          </a:p>
        </p:txBody>
      </p:sp>
      <p:sp>
        <p:nvSpPr>
          <p:cNvPr id="228" name="Google Shape;228;p23"/>
          <p:cNvSpPr txBox="1"/>
          <p:nvPr/>
        </p:nvSpPr>
        <p:spPr>
          <a:xfrm>
            <a:off x="803064" y="5508170"/>
            <a:ext cx="5138058" cy="2873829"/>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If suspicious items are noted, they should not be disturbed. Local law enforcement authorities should be notified immediately.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Individuals in areas of responsibility for groups or activities should follow the non-fire evacuation protocols. Group leaders, parishioners and other individuals  should take personal key sets and purses only.</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 Take a group  roster to account for all individuals in your area of responsibility in case a subsequent evacuation is ordered at a later time.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Follow the instructions of the individual in charge or in a position of responsibility.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rgbClr val="000000"/>
              </a:buClr>
              <a:buSzPts val="1000"/>
              <a:buFont typeface="Arial"/>
              <a:buNone/>
            </a:pPr>
            <a:endParaRPr sz="1000" b="0" i="0" u="none" strike="noStrike" cap="none" dirty="0">
              <a:solidFill>
                <a:schemeClr val="dk1"/>
              </a:solidFill>
              <a:latin typeface="Arial"/>
              <a:ea typeface="Arial"/>
              <a:cs typeface="Arial"/>
              <a:sym typeface="Arial"/>
            </a:endParaRPr>
          </a:p>
        </p:txBody>
      </p:sp>
      <p:sp>
        <p:nvSpPr>
          <p:cNvPr id="231" name="Google Shape;231;p23"/>
          <p:cNvSpPr/>
          <p:nvPr/>
        </p:nvSpPr>
        <p:spPr>
          <a:xfrm>
            <a:off x="1161866" y="4972463"/>
            <a:ext cx="4389382" cy="349663"/>
          </a:xfrm>
          <a:prstGeom prst="rect">
            <a:avLst/>
          </a:prstGeom>
          <a:solidFill>
            <a:srgbClr val="FF0066"/>
          </a:solidFill>
          <a:ln>
            <a:noFill/>
          </a:ln>
        </p:spPr>
        <p:txBody>
          <a:bodyPr spcFirstLastPara="1" wrap="square" lIns="90475" tIns="44450" rIns="90475" bIns="4445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600" b="1" i="0" u="none" strike="noStrike" cap="none" dirty="0">
                <a:solidFill>
                  <a:schemeClr val="tx1"/>
                </a:solidFill>
                <a:sym typeface="Arial"/>
              </a:rPr>
              <a:t>EVACUATION PROCEDURES</a:t>
            </a:r>
            <a:endParaRPr sz="1600" b="1" i="0" u="none" strike="noStrike" cap="none" dirty="0">
              <a:solidFill>
                <a:schemeClr val="tx1"/>
              </a:solidFill>
              <a:latin typeface="Times New Roman"/>
              <a:ea typeface="Times New Roman"/>
              <a:cs typeface="Times New Roman"/>
              <a:sym typeface="Times New Roman"/>
            </a:endParaRPr>
          </a:p>
        </p:txBody>
      </p:sp>
      <p:sp>
        <p:nvSpPr>
          <p:cNvPr id="232" name="Google Shape;232;p23"/>
          <p:cNvSpPr txBox="1"/>
          <p:nvPr/>
        </p:nvSpPr>
        <p:spPr>
          <a:xfrm>
            <a:off x="803064" y="835477"/>
            <a:ext cx="5106987" cy="3729718"/>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Remain calm.</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Do not hang up. Keep the caller on the line as long as possible and listen carefully. Note the time of the call.</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Ask the caller the following questions:</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Where is the bomb?</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When will it explode?</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What does the bomb look like?</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What kind of bomb is it?</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What is the caller’s name and</a:t>
            </a:r>
            <a:br>
              <a:rPr lang="en-US" b="0" i="0" u="none" strike="noStrike" cap="none" dirty="0">
                <a:solidFill>
                  <a:schemeClr val="dk1"/>
                </a:solidFill>
                <a:latin typeface="Arial"/>
                <a:ea typeface="Arial"/>
                <a:cs typeface="Arial"/>
                <a:sym typeface="Arial"/>
              </a:rPr>
            </a:br>
            <a:r>
              <a:rPr lang="en-US" b="0" i="0" u="none" strike="noStrike" cap="none" dirty="0">
                <a:solidFill>
                  <a:schemeClr val="dk1"/>
                </a:solidFill>
                <a:latin typeface="Arial"/>
                <a:ea typeface="Arial"/>
                <a:cs typeface="Arial"/>
                <a:sym typeface="Arial"/>
              </a:rPr>
              <a:t>motive for placing the bomb?</a:t>
            </a:r>
            <a:endParaRPr b="0" i="0" u="none" strike="noStrike" cap="none" dirty="0">
              <a:solidFill>
                <a:srgbClr val="000000"/>
              </a:solidFill>
              <a:latin typeface="Arial"/>
              <a:ea typeface="Arial"/>
              <a:cs typeface="Arial"/>
              <a:sym typeface="Arial"/>
            </a:endParaRPr>
          </a:p>
          <a:p>
            <a:pPr marL="342900" marR="0" lvl="1"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Are you a parishioner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0"/>
              </a:spcBef>
              <a:spcAft>
                <a:spcPts val="0"/>
              </a:spcAft>
              <a:buClr>
                <a:srgbClr val="000000"/>
              </a:buClr>
              <a:buSzPts val="1000"/>
              <a:buFont typeface="Arial"/>
              <a:buNone/>
            </a:pPr>
            <a:endParaRPr b="0" i="0" u="none" strike="noStrike" cap="none" dirty="0">
              <a:solidFill>
                <a:schemeClr val="dk1"/>
              </a:solidFill>
              <a:latin typeface="Arial"/>
              <a:ea typeface="Arial"/>
              <a:cs typeface="Arial"/>
              <a:sym typeface="Arial"/>
            </a:endParaRPr>
          </a:p>
          <a:p>
            <a:pPr marL="114300" marR="0" lvl="0" indent="-114300" algn="l" rtl="0">
              <a:lnSpc>
                <a:spcPct val="100000"/>
              </a:lnSpc>
              <a:spcBef>
                <a:spcPts val="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Write down any pertinent information such as background noises, gender of caller, caller ID, and voice pitches and patterns. </a:t>
            </a:r>
            <a:endParaRPr b="0" i="0" u="none" strike="noStrike" cap="none" dirty="0">
              <a:solidFill>
                <a:srgbClr val="000000"/>
              </a:solidFill>
              <a:latin typeface="Arial"/>
              <a:ea typeface="Arial"/>
              <a:cs typeface="Arial"/>
              <a:sym typeface="Arial"/>
            </a:endParaRPr>
          </a:p>
          <a:p>
            <a:pPr marL="114300" marR="0" lvl="0" indent="-114300" algn="l" rtl="0">
              <a:lnSpc>
                <a:spcPct val="100000"/>
              </a:lnSpc>
              <a:spcBef>
                <a:spcPts val="500"/>
              </a:spcBef>
              <a:spcAft>
                <a:spcPts val="0"/>
              </a:spcAft>
              <a:buClr>
                <a:schemeClr val="dk1"/>
              </a:buClr>
              <a:buSzPts val="1000"/>
              <a:buFont typeface="Arial"/>
              <a:buChar char="•"/>
            </a:pPr>
            <a:r>
              <a:rPr lang="en-US" b="0" i="0" u="none" strike="noStrike" cap="none" dirty="0">
                <a:solidFill>
                  <a:schemeClr val="dk1"/>
                </a:solidFill>
                <a:latin typeface="Arial"/>
                <a:ea typeface="Arial"/>
                <a:cs typeface="Arial"/>
                <a:sym typeface="Arial"/>
              </a:rPr>
              <a:t>Notify local law enforcement authorities immediately.</a:t>
            </a:r>
            <a:endParaRPr b="0" i="0" u="none" strike="noStrike" cap="none"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889</TotalTime>
  <Words>5200</Words>
  <Application>Microsoft Office PowerPoint</Application>
  <PresentationFormat>On-screen Show (4:3)</PresentationFormat>
  <Paragraphs>365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dc:creator>
  <cp:lastModifiedBy>Steven Lockhart</cp:lastModifiedBy>
  <cp:revision>36</cp:revision>
  <cp:lastPrinted>2019-05-01T21:32:17Z</cp:lastPrinted>
  <dcterms:modified xsi:type="dcterms:W3CDTF">2019-05-14T23:34:11Z</dcterms:modified>
</cp:coreProperties>
</file>